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9abc96597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8e504aab44402"/>
  </p:sldMasterIdLst>
  <p:sldIdLst>
    <p:sldId xmlns:r="http://schemas.openxmlformats.org/officeDocument/2006/relationships" id="256" r:id="R581722f3db5a4153"/>
    <p:sldId xmlns:r="http://schemas.openxmlformats.org/officeDocument/2006/relationships" id="257" r:id="R6f2f3ccbf4cd4ff1"/>
    <p:sldId xmlns:r="http://schemas.openxmlformats.org/officeDocument/2006/relationships" id="258" r:id="R827a469f8e054dc1"/>
    <p:sldId xmlns:r="http://schemas.openxmlformats.org/officeDocument/2006/relationships" id="259" r:id="R4563f67dbc85417d"/>
    <p:sldId xmlns:r="http://schemas.openxmlformats.org/officeDocument/2006/relationships" id="260" r:id="R55fee89b661f4761"/>
    <p:sldId xmlns:r="http://schemas.openxmlformats.org/officeDocument/2006/relationships" id="261" r:id="R2d9121378d094a6c"/>
    <p:sldId xmlns:r="http://schemas.openxmlformats.org/officeDocument/2006/relationships" id="262" r:id="Rbc170c48d6ff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8e504aab44402" /><Relationship Type="http://schemas.openxmlformats.org/officeDocument/2006/relationships/slide" Target="/ppt/slides/slide1.xml" Id="R581722f3db5a4153" /><Relationship Type="http://schemas.openxmlformats.org/officeDocument/2006/relationships/slide" Target="/ppt/slides/slide2.xml" Id="R6f2f3ccbf4cd4ff1" /><Relationship Type="http://schemas.openxmlformats.org/officeDocument/2006/relationships/slide" Target="/ppt/slides/slide3.xml" Id="R827a469f8e054dc1" /><Relationship Type="http://schemas.openxmlformats.org/officeDocument/2006/relationships/slide" Target="/ppt/slides/slide4.xml" Id="R4563f67dbc85417d" /><Relationship Type="http://schemas.openxmlformats.org/officeDocument/2006/relationships/slide" Target="/ppt/slides/slide5.xml" Id="R55fee89b661f4761" /><Relationship Type="http://schemas.openxmlformats.org/officeDocument/2006/relationships/slide" Target="/ppt/slides/slide6.xml" Id="R2d9121378d094a6c" /><Relationship Type="http://schemas.openxmlformats.org/officeDocument/2006/relationships/slide" Target="/ppt/slides/slide7.xml" Id="Rbc170c48d6ff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e405b2b65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cacf70b894994" /><Relationship Type="http://schemas.openxmlformats.org/officeDocument/2006/relationships/theme" Target="/ppt/slideMasters/theme/theme1.xml" Id="Rf2160968f19348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5cacf70b89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ec7c563044c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4180b261d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9a6e71bfc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60e8c8d094b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852f83f8b44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bb1fb5d749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b06d3c0c2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