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c11a60971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5695a2a6643c4"/>
  </p:sldMasterIdLst>
  <p:sldIdLst>
    <p:sldId xmlns:r="http://schemas.openxmlformats.org/officeDocument/2006/relationships" id="256" r:id="Rf102faf39bde4238"/>
    <p:sldId xmlns:r="http://schemas.openxmlformats.org/officeDocument/2006/relationships" id="257" r:id="Rda89b9cdc3ae4ad1"/>
    <p:sldId xmlns:r="http://schemas.openxmlformats.org/officeDocument/2006/relationships" id="258" r:id="R4db93c0d7b9f47bd"/>
    <p:sldId xmlns:r="http://schemas.openxmlformats.org/officeDocument/2006/relationships" id="259" r:id="R2ee7dd5be8954b02"/>
    <p:sldId xmlns:r="http://schemas.openxmlformats.org/officeDocument/2006/relationships" id="260" r:id="R3d373d29b53446ee"/>
    <p:sldId xmlns:r="http://schemas.openxmlformats.org/officeDocument/2006/relationships" id="261" r:id="Rd9a8979cac13469f"/>
    <p:sldId xmlns:r="http://schemas.openxmlformats.org/officeDocument/2006/relationships" id="262" r:id="Ref1c5045482e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5695a2a6643c4" /><Relationship Type="http://schemas.openxmlformats.org/officeDocument/2006/relationships/slide" Target="/ppt/slides/slide1.xml" Id="Rf102faf39bde4238" /><Relationship Type="http://schemas.openxmlformats.org/officeDocument/2006/relationships/slide" Target="/ppt/slides/slide2.xml" Id="Rda89b9cdc3ae4ad1" /><Relationship Type="http://schemas.openxmlformats.org/officeDocument/2006/relationships/slide" Target="/ppt/slides/slide3.xml" Id="R4db93c0d7b9f47bd" /><Relationship Type="http://schemas.openxmlformats.org/officeDocument/2006/relationships/slide" Target="/ppt/slides/slide4.xml" Id="R2ee7dd5be8954b02" /><Relationship Type="http://schemas.openxmlformats.org/officeDocument/2006/relationships/slide" Target="/ppt/slides/slide5.xml" Id="R3d373d29b53446ee" /><Relationship Type="http://schemas.openxmlformats.org/officeDocument/2006/relationships/slide" Target="/ppt/slides/slide6.xml" Id="Rd9a8979cac13469f" /><Relationship Type="http://schemas.openxmlformats.org/officeDocument/2006/relationships/slide" Target="/ppt/slides/slide7.xml" Id="Ref1c5045482e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126647555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c4f31c4154afa" /><Relationship Type="http://schemas.openxmlformats.org/officeDocument/2006/relationships/theme" Target="/ppt/slideMasters/theme/theme1.xml" Id="Ra4d5ab0e6142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c4f31c415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f54b2cae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cbb766f6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3d8ffcb03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ab2b3db7d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4ed6da11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7e8d3ddf9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351206c3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