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69fba20bb640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b3e7dac8004ba8"/>
  </p:sldMasterIdLst>
  <p:sldIdLst>
    <p:sldId xmlns:r="http://schemas.openxmlformats.org/officeDocument/2006/relationships" id="256" r:id="R145dc20a8c834a90"/>
    <p:sldId xmlns:r="http://schemas.openxmlformats.org/officeDocument/2006/relationships" id="257" r:id="Rf28ef8b24666428e"/>
    <p:sldId xmlns:r="http://schemas.openxmlformats.org/officeDocument/2006/relationships" id="258" r:id="R32ab5cf9ebfd437d"/>
    <p:sldId xmlns:r="http://schemas.openxmlformats.org/officeDocument/2006/relationships" id="259" r:id="R1a5460abfecd4dd7"/>
    <p:sldId xmlns:r="http://schemas.openxmlformats.org/officeDocument/2006/relationships" id="260" r:id="R1dcc23217b7e432a"/>
    <p:sldId xmlns:r="http://schemas.openxmlformats.org/officeDocument/2006/relationships" id="261" r:id="R7edf79186d2e48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b3e7dac8004ba8" /><Relationship Type="http://schemas.openxmlformats.org/officeDocument/2006/relationships/slide" Target="/ppt/slides/slide1.xml" Id="R145dc20a8c834a90" /><Relationship Type="http://schemas.openxmlformats.org/officeDocument/2006/relationships/slide" Target="/ppt/slides/slide2.xml" Id="Rf28ef8b24666428e" /><Relationship Type="http://schemas.openxmlformats.org/officeDocument/2006/relationships/slide" Target="/ppt/slides/slide3.xml" Id="R32ab5cf9ebfd437d" /><Relationship Type="http://schemas.openxmlformats.org/officeDocument/2006/relationships/slide" Target="/ppt/slides/slide4.xml" Id="R1a5460abfecd4dd7" /><Relationship Type="http://schemas.openxmlformats.org/officeDocument/2006/relationships/slide" Target="/ppt/slides/slide5.xml" Id="R1dcc23217b7e432a" /><Relationship Type="http://schemas.openxmlformats.org/officeDocument/2006/relationships/slide" Target="/ppt/slides/slide6.xml" Id="R7edf79186d2e48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56c79f941e45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2f03214b54d25" /><Relationship Type="http://schemas.openxmlformats.org/officeDocument/2006/relationships/theme" Target="/ppt/slideMasters/theme/theme1.xml" Id="R8623371e330947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b2f03214b54d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d8a4baba746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c05dacef241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6e9ce5b644b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6c1f772b0045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2f84f44ab41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cc574ce6a4f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ØYVIND NILSEN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Hesteskoen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1408 Kråkstad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999 668 607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