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b0894af42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237e3989a4f73"/>
  </p:sldMasterIdLst>
  <p:sldIdLst>
    <p:sldId xmlns:r="http://schemas.openxmlformats.org/officeDocument/2006/relationships" id="256" r:id="R109db3cea95e4606"/>
    <p:sldId xmlns:r="http://schemas.openxmlformats.org/officeDocument/2006/relationships" id="257" r:id="Rbe6603d1de0f48ef"/>
    <p:sldId xmlns:r="http://schemas.openxmlformats.org/officeDocument/2006/relationships" id="258" r:id="Re3c2019b3f9a43f0"/>
    <p:sldId xmlns:r="http://schemas.openxmlformats.org/officeDocument/2006/relationships" id="259" r:id="Re1a56426213041c8"/>
    <p:sldId xmlns:r="http://schemas.openxmlformats.org/officeDocument/2006/relationships" id="260" r:id="Ra696b3ab056b4e56"/>
    <p:sldId xmlns:r="http://schemas.openxmlformats.org/officeDocument/2006/relationships" id="261" r:id="Rf42bc1a3ff2b40ea"/>
    <p:sldId xmlns:r="http://schemas.openxmlformats.org/officeDocument/2006/relationships" id="262" r:id="R851a35075e2b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237e3989a4f73" /><Relationship Type="http://schemas.openxmlformats.org/officeDocument/2006/relationships/slide" Target="/ppt/slides/slide1.xml" Id="R109db3cea95e4606" /><Relationship Type="http://schemas.openxmlformats.org/officeDocument/2006/relationships/slide" Target="/ppt/slides/slide2.xml" Id="Rbe6603d1de0f48ef" /><Relationship Type="http://schemas.openxmlformats.org/officeDocument/2006/relationships/slide" Target="/ppt/slides/slide3.xml" Id="Re3c2019b3f9a43f0" /><Relationship Type="http://schemas.openxmlformats.org/officeDocument/2006/relationships/slide" Target="/ppt/slides/slide4.xml" Id="Re1a56426213041c8" /><Relationship Type="http://schemas.openxmlformats.org/officeDocument/2006/relationships/slide" Target="/ppt/slides/slide5.xml" Id="Ra696b3ab056b4e56" /><Relationship Type="http://schemas.openxmlformats.org/officeDocument/2006/relationships/slide" Target="/ppt/slides/slide6.xml" Id="Rf42bc1a3ff2b40ea" /><Relationship Type="http://schemas.openxmlformats.org/officeDocument/2006/relationships/slide" Target="/ppt/slides/slide7.xml" Id="R851a35075e2b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bb4a605f7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f5c2c095e41bf" /><Relationship Type="http://schemas.openxmlformats.org/officeDocument/2006/relationships/theme" Target="/ppt/slideMasters/theme/theme1.xml" Id="R35c0d7933314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f5c2c095e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07743036f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d326cf24a4c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13bc7829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c67754e7c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058769fdf4a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1b53bcd3a47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4955510eb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NORTHSEA ADVENTURE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NORTHSEA ADVENTURE AS ble etablert [år] og holder til i Hof.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−974 423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5 265 650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M.ALGRØY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Hofslundveien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3090 Hof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martin@kantech.no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NORTHSEA ADVENTURE AS</a:t>
            </a:r>
          </a:p>
        </p:txBody>
      </p:sp>
    </p:spTree>
  </p:cSld>
  <p:clrMapOvr>
    <a:masterClrMapping xmlns:a="http://schemas.openxmlformats.org/drawingml/2006/main"/>
  </p:clrMapOvr>
</p:sld>
</file>