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7940a27ca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24a4e625f4660"/>
  </p:sldMasterIdLst>
  <p:sldIdLst>
    <p:sldId xmlns:r="http://schemas.openxmlformats.org/officeDocument/2006/relationships" id="256" r:id="Rcd6f3b05294b4eb7"/>
    <p:sldId xmlns:r="http://schemas.openxmlformats.org/officeDocument/2006/relationships" id="257" r:id="R37589642d9b04d94"/>
    <p:sldId xmlns:r="http://schemas.openxmlformats.org/officeDocument/2006/relationships" id="258" r:id="Rba2fccc0181d4641"/>
    <p:sldId xmlns:r="http://schemas.openxmlformats.org/officeDocument/2006/relationships" id="259" r:id="R39374218afdf4e5f"/>
    <p:sldId xmlns:r="http://schemas.openxmlformats.org/officeDocument/2006/relationships" id="260" r:id="Rac05ad4e7a334450"/>
    <p:sldId xmlns:r="http://schemas.openxmlformats.org/officeDocument/2006/relationships" id="261" r:id="Rccfe48732a4d4ece"/>
    <p:sldId xmlns:r="http://schemas.openxmlformats.org/officeDocument/2006/relationships" id="262" r:id="R0a8d641c3c3b44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24a4e625f4660" /><Relationship Type="http://schemas.openxmlformats.org/officeDocument/2006/relationships/slide" Target="/ppt/slides/slide1.xml" Id="Rcd6f3b05294b4eb7" /><Relationship Type="http://schemas.openxmlformats.org/officeDocument/2006/relationships/slide" Target="/ppt/slides/slide2.xml" Id="R37589642d9b04d94" /><Relationship Type="http://schemas.openxmlformats.org/officeDocument/2006/relationships/slide" Target="/ppt/slides/slide3.xml" Id="Rba2fccc0181d4641" /><Relationship Type="http://schemas.openxmlformats.org/officeDocument/2006/relationships/slide" Target="/ppt/slides/slide4.xml" Id="R39374218afdf4e5f" /><Relationship Type="http://schemas.openxmlformats.org/officeDocument/2006/relationships/slide" Target="/ppt/slides/slide5.xml" Id="Rac05ad4e7a334450" /><Relationship Type="http://schemas.openxmlformats.org/officeDocument/2006/relationships/slide" Target="/ppt/slides/slide6.xml" Id="Rccfe48732a4d4ece" /><Relationship Type="http://schemas.openxmlformats.org/officeDocument/2006/relationships/slide" Target="/ppt/slides/slide7.xml" Id="R0a8d641c3c3b44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a77bfd440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bd66b97ee4d40" /><Relationship Type="http://schemas.openxmlformats.org/officeDocument/2006/relationships/theme" Target="/ppt/slideMasters/theme/theme1.xml" Id="R9c38c031ad874b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4bd66b97ee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83b210b39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1dd4d859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04f5a6261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ddf6361d54a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256b8831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cd93cd2747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c58e845dd4e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RETT HJEM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 HJEM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12 129 284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7 244 095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GEMICH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www.retthjemarkitekter.no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999 638 821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