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54f20566598416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86c42a0bd274722"/>
  </p:sldMasterIdLst>
  <p:sldIdLst>
    <p:sldId xmlns:r="http://schemas.openxmlformats.org/officeDocument/2006/relationships" id="256" r:id="R2cfbd02e03da43b5"/>
    <p:sldId xmlns:r="http://schemas.openxmlformats.org/officeDocument/2006/relationships" id="257" r:id="R4729caf607634030"/>
    <p:sldId xmlns:r="http://schemas.openxmlformats.org/officeDocument/2006/relationships" id="258" r:id="R84af4706400e4fba"/>
    <p:sldId xmlns:r="http://schemas.openxmlformats.org/officeDocument/2006/relationships" id="259" r:id="Rf9a54ef207964b4a"/>
    <p:sldId xmlns:r="http://schemas.openxmlformats.org/officeDocument/2006/relationships" id="260" r:id="Rf7e7d30da5894d03"/>
    <p:sldId xmlns:r="http://schemas.openxmlformats.org/officeDocument/2006/relationships" id="261" r:id="R008821d17d4647dd"/>
    <p:sldId xmlns:r="http://schemas.openxmlformats.org/officeDocument/2006/relationships" id="262" r:id="R4a6a1b8e41614a9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86c42a0bd274722" /><Relationship Type="http://schemas.openxmlformats.org/officeDocument/2006/relationships/slide" Target="/ppt/slides/slide1.xml" Id="R2cfbd02e03da43b5" /><Relationship Type="http://schemas.openxmlformats.org/officeDocument/2006/relationships/slide" Target="/ppt/slides/slide2.xml" Id="R4729caf607634030" /><Relationship Type="http://schemas.openxmlformats.org/officeDocument/2006/relationships/slide" Target="/ppt/slides/slide3.xml" Id="R84af4706400e4fba" /><Relationship Type="http://schemas.openxmlformats.org/officeDocument/2006/relationships/slide" Target="/ppt/slides/slide4.xml" Id="Rf9a54ef207964b4a" /><Relationship Type="http://schemas.openxmlformats.org/officeDocument/2006/relationships/slide" Target="/ppt/slides/slide5.xml" Id="Rf7e7d30da5894d03" /><Relationship Type="http://schemas.openxmlformats.org/officeDocument/2006/relationships/slide" Target="/ppt/slides/slide6.xml" Id="R008821d17d4647dd" /><Relationship Type="http://schemas.openxmlformats.org/officeDocument/2006/relationships/slide" Target="/ppt/slides/slide7.xml" Id="R4a6a1b8e41614a9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5034a5cc2ce461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84c15d768e4e9b" /><Relationship Type="http://schemas.openxmlformats.org/officeDocument/2006/relationships/theme" Target="/ppt/slideMasters/theme/theme1.xml" Id="Rbdb823af60124ac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184c15d768e4e9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ce4ad3f1ad49b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51d3e5cce949b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af199298f8428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061e33629e438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94eb3e3bb04ef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45923c302f4ac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105843c295474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RETT HJEM ARKITEKTER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RETT HJEM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RETT HJEM ARKITEKTER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RETT HJEM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RETT HJEM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RETT HJEM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6 319 388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−4 760 220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−4 638 088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108 975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10 573 885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RETT HJEM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GEMICH AS  –  85,0 %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RICCI VALERIO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ROHONYI RAYMOND ISTVAN  –  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RETT HJEM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Sluppenvegen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7037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www.retthjemarkitekter.no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999 638 821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RETT HJEM ARKITEKTER AS</a:t>
            </a:r>
          </a:p>
        </p:txBody>
      </p:sp>
    </p:spTree>
  </p:cSld>
  <p:clrMapOvr>
    <a:masterClrMapping xmlns:a="http://schemas.openxmlformats.org/drawingml/2006/main"/>
  </p:clrMapOvr>
</p:sld>
</file>