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b11f8254e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5aeb6b77914495"/>
  </p:sldMasterIdLst>
  <p:sldIdLst>
    <p:sldId xmlns:r="http://schemas.openxmlformats.org/officeDocument/2006/relationships" id="256" r:id="R893c941101cc4e31"/>
    <p:sldId xmlns:r="http://schemas.openxmlformats.org/officeDocument/2006/relationships" id="257" r:id="R542c4d2ebb10414f"/>
    <p:sldId xmlns:r="http://schemas.openxmlformats.org/officeDocument/2006/relationships" id="258" r:id="R3e617ed189e349ab"/>
    <p:sldId xmlns:r="http://schemas.openxmlformats.org/officeDocument/2006/relationships" id="259" r:id="R411421af1ea74f34"/>
    <p:sldId xmlns:r="http://schemas.openxmlformats.org/officeDocument/2006/relationships" id="260" r:id="Rb3d0c2b40a1a439a"/>
    <p:sldId xmlns:r="http://schemas.openxmlformats.org/officeDocument/2006/relationships" id="261" r:id="Rc10976c558d246a0"/>
    <p:sldId xmlns:r="http://schemas.openxmlformats.org/officeDocument/2006/relationships" id="262" r:id="R6508d28180a3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aeb6b77914495" /><Relationship Type="http://schemas.openxmlformats.org/officeDocument/2006/relationships/slide" Target="/ppt/slides/slide1.xml" Id="R893c941101cc4e31" /><Relationship Type="http://schemas.openxmlformats.org/officeDocument/2006/relationships/slide" Target="/ppt/slides/slide2.xml" Id="R542c4d2ebb10414f" /><Relationship Type="http://schemas.openxmlformats.org/officeDocument/2006/relationships/slide" Target="/ppt/slides/slide3.xml" Id="R3e617ed189e349ab" /><Relationship Type="http://schemas.openxmlformats.org/officeDocument/2006/relationships/slide" Target="/ppt/slides/slide4.xml" Id="R411421af1ea74f34" /><Relationship Type="http://schemas.openxmlformats.org/officeDocument/2006/relationships/slide" Target="/ppt/slides/slide5.xml" Id="Rb3d0c2b40a1a439a" /><Relationship Type="http://schemas.openxmlformats.org/officeDocument/2006/relationships/slide" Target="/ppt/slides/slide6.xml" Id="Rc10976c558d246a0" /><Relationship Type="http://schemas.openxmlformats.org/officeDocument/2006/relationships/slide" Target="/ppt/slides/slide7.xml" Id="R6508d28180a3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d4e3eff9c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32b0a63df4eef" /><Relationship Type="http://schemas.openxmlformats.org/officeDocument/2006/relationships/theme" Target="/ppt/slideMasters/theme/theme1.xml" Id="Rdbf6c17aedaa43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32b0a63df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bddca265a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82f02191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6e1176a3f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b7c0f4e60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ac1643ea949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e3ef226b448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920b88d9a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IRPA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2 559 416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HOURGLASS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1769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17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post@irpa.no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www.irpa.no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999 609 384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IRPA AS</a:t>
            </a:r>
          </a:p>
        </p:txBody>
      </p:sp>
    </p:spTree>
  </p:cSld>
  <p:clrMapOvr>
    <a:masterClrMapping xmlns:a="http://schemas.openxmlformats.org/drawingml/2006/main"/>
  </p:clrMapOvr>
</p:sld>
</file>