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2ac5b38aa64e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90c64775024130"/>
  </p:sldMasterIdLst>
  <p:sldIdLst>
    <p:sldId xmlns:r="http://schemas.openxmlformats.org/officeDocument/2006/relationships" id="256" r:id="Rc232aa51b82f48c2"/>
    <p:sldId xmlns:r="http://schemas.openxmlformats.org/officeDocument/2006/relationships" id="257" r:id="R89958e4f80c4477d"/>
    <p:sldId xmlns:r="http://schemas.openxmlformats.org/officeDocument/2006/relationships" id="258" r:id="R850de477f04547b0"/>
    <p:sldId xmlns:r="http://schemas.openxmlformats.org/officeDocument/2006/relationships" id="259" r:id="R8a5c91a29eeb413f"/>
    <p:sldId xmlns:r="http://schemas.openxmlformats.org/officeDocument/2006/relationships" id="260" r:id="R0341e666fe6b48d9"/>
    <p:sldId xmlns:r="http://schemas.openxmlformats.org/officeDocument/2006/relationships" id="261" r:id="R239834254135426b"/>
    <p:sldId xmlns:r="http://schemas.openxmlformats.org/officeDocument/2006/relationships" id="262" r:id="R8297d342aa6248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90c64775024130" /><Relationship Type="http://schemas.openxmlformats.org/officeDocument/2006/relationships/slide" Target="/ppt/slides/slide1.xml" Id="Rc232aa51b82f48c2" /><Relationship Type="http://schemas.openxmlformats.org/officeDocument/2006/relationships/slide" Target="/ppt/slides/slide2.xml" Id="R89958e4f80c4477d" /><Relationship Type="http://schemas.openxmlformats.org/officeDocument/2006/relationships/slide" Target="/ppt/slides/slide3.xml" Id="R850de477f04547b0" /><Relationship Type="http://schemas.openxmlformats.org/officeDocument/2006/relationships/slide" Target="/ppt/slides/slide4.xml" Id="R8a5c91a29eeb413f" /><Relationship Type="http://schemas.openxmlformats.org/officeDocument/2006/relationships/slide" Target="/ppt/slides/slide5.xml" Id="R0341e666fe6b48d9" /><Relationship Type="http://schemas.openxmlformats.org/officeDocument/2006/relationships/slide" Target="/ppt/slides/slide6.xml" Id="R239834254135426b" /><Relationship Type="http://schemas.openxmlformats.org/officeDocument/2006/relationships/slide" Target="/ppt/slides/slide7.xml" Id="R8297d342aa6248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392b897e4041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01d3aaabf4dde" /><Relationship Type="http://schemas.openxmlformats.org/officeDocument/2006/relationships/theme" Target="/ppt/slideMasters/theme/theme1.xml" Id="R0cff12db309441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701d3aaabf4d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635424b8740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8746a7f6845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bf0f2094843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cb499bf1d49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d0e75e84448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0d4233d904c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76619062b40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Ø. SEIM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Ø. SEIM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3 717 107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31 919 173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Solløkkasvingen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999 597 521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