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fc6077f734a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990974140048d1"/>
  </p:sldMasterIdLst>
  <p:sldIdLst>
    <p:sldId xmlns:r="http://schemas.openxmlformats.org/officeDocument/2006/relationships" id="256" r:id="Rcb44564065374fa7"/>
    <p:sldId xmlns:r="http://schemas.openxmlformats.org/officeDocument/2006/relationships" id="257" r:id="R5b850e198539444b"/>
    <p:sldId xmlns:r="http://schemas.openxmlformats.org/officeDocument/2006/relationships" id="258" r:id="Rd60138457f6447a3"/>
    <p:sldId xmlns:r="http://schemas.openxmlformats.org/officeDocument/2006/relationships" id="259" r:id="Rb124a3a98a774dc6"/>
    <p:sldId xmlns:r="http://schemas.openxmlformats.org/officeDocument/2006/relationships" id="260" r:id="R43635fcf63a046f0"/>
    <p:sldId xmlns:r="http://schemas.openxmlformats.org/officeDocument/2006/relationships" id="261" r:id="R9146fda77cd841c1"/>
    <p:sldId xmlns:r="http://schemas.openxmlformats.org/officeDocument/2006/relationships" id="262" r:id="Rf30c936b03b043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90974140048d1" /><Relationship Type="http://schemas.openxmlformats.org/officeDocument/2006/relationships/slide" Target="/ppt/slides/slide1.xml" Id="Rcb44564065374fa7" /><Relationship Type="http://schemas.openxmlformats.org/officeDocument/2006/relationships/slide" Target="/ppt/slides/slide2.xml" Id="R5b850e198539444b" /><Relationship Type="http://schemas.openxmlformats.org/officeDocument/2006/relationships/slide" Target="/ppt/slides/slide3.xml" Id="Rd60138457f6447a3" /><Relationship Type="http://schemas.openxmlformats.org/officeDocument/2006/relationships/slide" Target="/ppt/slides/slide4.xml" Id="Rb124a3a98a774dc6" /><Relationship Type="http://schemas.openxmlformats.org/officeDocument/2006/relationships/slide" Target="/ppt/slides/slide5.xml" Id="R43635fcf63a046f0" /><Relationship Type="http://schemas.openxmlformats.org/officeDocument/2006/relationships/slide" Target="/ppt/slides/slide6.xml" Id="R9146fda77cd841c1" /><Relationship Type="http://schemas.openxmlformats.org/officeDocument/2006/relationships/slide" Target="/ppt/slides/slide7.xml" Id="Rf30c936b03b043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2b9ed17e946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09163427543c9" /><Relationship Type="http://schemas.openxmlformats.org/officeDocument/2006/relationships/theme" Target="/ppt/slideMasters/theme/theme1.xml" Id="R1604e6ee800e46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09163427543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b3b9ad7444c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bd4fb7e4b4d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a19df7b8d49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c749b98b2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7549464d746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e79412d624f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84b399c6f44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KJELLEVIKHANSEN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KJELLEVIKHANSEN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8 175 219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2 478 485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ALF EGON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 RAGNAR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Sagmyra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alfegon@kjellevikhansen.no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999 557 821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