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72a32f3d234f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8314f34fa84a13"/>
  </p:sldMasterIdLst>
  <p:sldIdLst>
    <p:sldId xmlns:r="http://schemas.openxmlformats.org/officeDocument/2006/relationships" id="256" r:id="R0155e35e577f428f"/>
    <p:sldId xmlns:r="http://schemas.openxmlformats.org/officeDocument/2006/relationships" id="257" r:id="R45eabaa804254094"/>
    <p:sldId xmlns:r="http://schemas.openxmlformats.org/officeDocument/2006/relationships" id="258" r:id="Rb11fbc960ced4896"/>
    <p:sldId xmlns:r="http://schemas.openxmlformats.org/officeDocument/2006/relationships" id="259" r:id="Rdec891c5e15f4ba7"/>
    <p:sldId xmlns:r="http://schemas.openxmlformats.org/officeDocument/2006/relationships" id="260" r:id="R3fe269c2cca143a2"/>
    <p:sldId xmlns:r="http://schemas.openxmlformats.org/officeDocument/2006/relationships" id="261" r:id="R33b66d1ca78e4c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8314f34fa84a13" /><Relationship Type="http://schemas.openxmlformats.org/officeDocument/2006/relationships/slide" Target="/ppt/slides/slide1.xml" Id="R0155e35e577f428f" /><Relationship Type="http://schemas.openxmlformats.org/officeDocument/2006/relationships/slide" Target="/ppt/slides/slide2.xml" Id="R45eabaa804254094" /><Relationship Type="http://schemas.openxmlformats.org/officeDocument/2006/relationships/slide" Target="/ppt/slides/slide3.xml" Id="Rb11fbc960ced4896" /><Relationship Type="http://schemas.openxmlformats.org/officeDocument/2006/relationships/slide" Target="/ppt/slides/slide4.xml" Id="Rdec891c5e15f4ba7" /><Relationship Type="http://schemas.openxmlformats.org/officeDocument/2006/relationships/slide" Target="/ppt/slides/slide5.xml" Id="R3fe269c2cca143a2" /><Relationship Type="http://schemas.openxmlformats.org/officeDocument/2006/relationships/slide" Target="/ppt/slides/slide6.xml" Id="R33b66d1ca78e4c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d376f503d94f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4187ddee14a8a" /><Relationship Type="http://schemas.openxmlformats.org/officeDocument/2006/relationships/theme" Target="/ppt/slideMasters/theme/theme1.xml" Id="R6dbd38d1220348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64187ddee14a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ef4b21c8a44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b037c61db42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046347f8047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cc722b69045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d74c51caf48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0d92eddfd49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TERJE IVERSEN PRODUCTION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IVERSEN PRODUCTION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IVERSEN PRODUCTION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IVERSEN PRODUCTION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IVERSEN PRODUCTION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IVERSEN PRODUCTION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20 137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IVERSEN PRODUCTION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999 541 534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IVERSEN PRODUCTION AS</a:t>
            </a:r>
          </a:p>
        </p:txBody>
      </p:sp>
    </p:spTree>
  </p:cSld>
  <p:clrMapOvr>
    <a:masterClrMapping xmlns:a="http://schemas.openxmlformats.org/drawingml/2006/main"/>
  </p:clrMapOvr>
</p:sld>
</file>