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d8b51e169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71eebc3d14bf3"/>
  </p:sldMasterIdLst>
  <p:sldIdLst>
    <p:sldId xmlns:r="http://schemas.openxmlformats.org/officeDocument/2006/relationships" id="256" r:id="Rd58e7ecd74c942b2"/>
    <p:sldId xmlns:r="http://schemas.openxmlformats.org/officeDocument/2006/relationships" id="257" r:id="R4f7c27112a734881"/>
    <p:sldId xmlns:r="http://schemas.openxmlformats.org/officeDocument/2006/relationships" id="258" r:id="Raddeeff428a64c7f"/>
    <p:sldId xmlns:r="http://schemas.openxmlformats.org/officeDocument/2006/relationships" id="259" r:id="Rb351da0e67fb4bd9"/>
    <p:sldId xmlns:r="http://schemas.openxmlformats.org/officeDocument/2006/relationships" id="260" r:id="R4560967596f24cf5"/>
    <p:sldId xmlns:r="http://schemas.openxmlformats.org/officeDocument/2006/relationships" id="261" r:id="Rad30dfaa764e47b6"/>
    <p:sldId xmlns:r="http://schemas.openxmlformats.org/officeDocument/2006/relationships" id="262" r:id="Rd3ea895750ec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71eebc3d14bf3" /><Relationship Type="http://schemas.openxmlformats.org/officeDocument/2006/relationships/slide" Target="/ppt/slides/slide1.xml" Id="Rd58e7ecd74c942b2" /><Relationship Type="http://schemas.openxmlformats.org/officeDocument/2006/relationships/slide" Target="/ppt/slides/slide2.xml" Id="R4f7c27112a734881" /><Relationship Type="http://schemas.openxmlformats.org/officeDocument/2006/relationships/slide" Target="/ppt/slides/slide3.xml" Id="Raddeeff428a64c7f" /><Relationship Type="http://schemas.openxmlformats.org/officeDocument/2006/relationships/slide" Target="/ppt/slides/slide4.xml" Id="Rb351da0e67fb4bd9" /><Relationship Type="http://schemas.openxmlformats.org/officeDocument/2006/relationships/slide" Target="/ppt/slides/slide5.xml" Id="R4560967596f24cf5" /><Relationship Type="http://schemas.openxmlformats.org/officeDocument/2006/relationships/slide" Target="/ppt/slides/slide6.xml" Id="Rad30dfaa764e47b6" /><Relationship Type="http://schemas.openxmlformats.org/officeDocument/2006/relationships/slide" Target="/ppt/slides/slide7.xml" Id="Rd3ea895750ec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f976b61ab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46670a11446a1" /><Relationship Type="http://schemas.openxmlformats.org/officeDocument/2006/relationships/theme" Target="/ppt/slideMasters/theme/theme1.xml" Id="R8e2123ef4040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46670a114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264a69f2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7a3cb18be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48e1abe0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500b00f8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9bed0436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d18065bc4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cf0b30c1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