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e1d9975ca7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965b5dc2e5468c"/>
  </p:sldMasterIdLst>
  <p:sldIdLst>
    <p:sldId xmlns:r="http://schemas.openxmlformats.org/officeDocument/2006/relationships" id="256" r:id="Rb855635656154448"/>
    <p:sldId xmlns:r="http://schemas.openxmlformats.org/officeDocument/2006/relationships" id="257" r:id="Rb8e624073a8b4d35"/>
    <p:sldId xmlns:r="http://schemas.openxmlformats.org/officeDocument/2006/relationships" id="258" r:id="R9db9ff38e1664f1a"/>
    <p:sldId xmlns:r="http://schemas.openxmlformats.org/officeDocument/2006/relationships" id="259" r:id="Raa52f96ab5834347"/>
    <p:sldId xmlns:r="http://schemas.openxmlformats.org/officeDocument/2006/relationships" id="260" r:id="R8234bc289ea143bc"/>
    <p:sldId xmlns:r="http://schemas.openxmlformats.org/officeDocument/2006/relationships" id="261" r:id="R08370879f89c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65b5dc2e5468c" /><Relationship Type="http://schemas.openxmlformats.org/officeDocument/2006/relationships/slide" Target="/ppt/slides/slide1.xml" Id="Rb855635656154448" /><Relationship Type="http://schemas.openxmlformats.org/officeDocument/2006/relationships/slide" Target="/ppt/slides/slide2.xml" Id="Rb8e624073a8b4d35" /><Relationship Type="http://schemas.openxmlformats.org/officeDocument/2006/relationships/slide" Target="/ppt/slides/slide3.xml" Id="R9db9ff38e1664f1a" /><Relationship Type="http://schemas.openxmlformats.org/officeDocument/2006/relationships/slide" Target="/ppt/slides/slide4.xml" Id="Raa52f96ab5834347" /><Relationship Type="http://schemas.openxmlformats.org/officeDocument/2006/relationships/slide" Target="/ppt/slides/slide5.xml" Id="R8234bc289ea143bc" /><Relationship Type="http://schemas.openxmlformats.org/officeDocument/2006/relationships/slide" Target="/ppt/slides/slide6.xml" Id="R08370879f89c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e8677ae6644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81056d8b041bc" /><Relationship Type="http://schemas.openxmlformats.org/officeDocument/2006/relationships/theme" Target="/ppt/slideMasters/theme/theme1.xml" Id="R5bc030b6744240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481056d8b0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6245faa3f4d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07def6ba548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1e1c76d29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dd64d17d84c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49a1c3c26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38a5a500940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