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32e768a68c7456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5910180aa8049af"/>
  </p:sldMasterIdLst>
  <p:sldIdLst>
    <p:sldId xmlns:r="http://schemas.openxmlformats.org/officeDocument/2006/relationships" id="256" r:id="Rc17836d8d9b34949"/>
    <p:sldId xmlns:r="http://schemas.openxmlformats.org/officeDocument/2006/relationships" id="257" r:id="R3ab708bb4fea4403"/>
    <p:sldId xmlns:r="http://schemas.openxmlformats.org/officeDocument/2006/relationships" id="258" r:id="R09297e45f3db464d"/>
    <p:sldId xmlns:r="http://schemas.openxmlformats.org/officeDocument/2006/relationships" id="259" r:id="R8bebd870eee84d5d"/>
    <p:sldId xmlns:r="http://schemas.openxmlformats.org/officeDocument/2006/relationships" id="260" r:id="R3cc23991bce847a1"/>
    <p:sldId xmlns:r="http://schemas.openxmlformats.org/officeDocument/2006/relationships" id="261" r:id="Rdb06d332a6be4c8e"/>
    <p:sldId xmlns:r="http://schemas.openxmlformats.org/officeDocument/2006/relationships" id="262" r:id="Rf940d6c43520416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5910180aa8049af" /><Relationship Type="http://schemas.openxmlformats.org/officeDocument/2006/relationships/slide" Target="/ppt/slides/slide1.xml" Id="Rc17836d8d9b34949" /><Relationship Type="http://schemas.openxmlformats.org/officeDocument/2006/relationships/slide" Target="/ppt/slides/slide2.xml" Id="R3ab708bb4fea4403" /><Relationship Type="http://schemas.openxmlformats.org/officeDocument/2006/relationships/slide" Target="/ppt/slides/slide3.xml" Id="R09297e45f3db464d" /><Relationship Type="http://schemas.openxmlformats.org/officeDocument/2006/relationships/slide" Target="/ppt/slides/slide4.xml" Id="R8bebd870eee84d5d" /><Relationship Type="http://schemas.openxmlformats.org/officeDocument/2006/relationships/slide" Target="/ppt/slides/slide5.xml" Id="R3cc23991bce847a1" /><Relationship Type="http://schemas.openxmlformats.org/officeDocument/2006/relationships/slide" Target="/ppt/slides/slide6.xml" Id="Rdb06d332a6be4c8e" /><Relationship Type="http://schemas.openxmlformats.org/officeDocument/2006/relationships/slide" Target="/ppt/slides/slide7.xml" Id="Rf940d6c43520416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da9bd48b37c455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5448c76ed2415b" /><Relationship Type="http://schemas.openxmlformats.org/officeDocument/2006/relationships/theme" Target="/ppt/slideMasters/theme/theme1.xml" Id="R16d8390f058d4fd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55448c76ed2415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02e38cb96d464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edef0c1c9844a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b1109918e24a5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9bfa6cd26743a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d26911ab804b0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a647a30a4b4e8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d797b49435409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RINGERIKE BIL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RINGERIKE BIL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RINGERIKE BIL AS ble etablert [år] og holder til i Hønefoss.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RINGERIKE BIL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RINGERIKE BIL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RINGERIKE BIL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57 642 119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5 248 808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3 593 554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28 906 961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40 440 051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RINGERIKE BIL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KKB EIENDOM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RINGERIKE BIL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Christies gate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3513 Hønefoss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post@ringbil.no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999 538 673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RINGERIKE BIL AS</a:t>
            </a:r>
          </a:p>
        </p:txBody>
      </p:sp>
    </p:spTree>
  </p:cSld>
  <p:clrMapOvr>
    <a:masterClrMapping xmlns:a="http://schemas.openxmlformats.org/drawingml/2006/main"/>
  </p:clrMapOvr>
</p:sld>
</file>