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2eed8b768442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20fe402ba2446f"/>
  </p:sldMasterIdLst>
  <p:sldIdLst>
    <p:sldId xmlns:r="http://schemas.openxmlformats.org/officeDocument/2006/relationships" id="256" r:id="R8aa062159d4548a7"/>
    <p:sldId xmlns:r="http://schemas.openxmlformats.org/officeDocument/2006/relationships" id="257" r:id="Ra505e32beaba420f"/>
    <p:sldId xmlns:r="http://schemas.openxmlformats.org/officeDocument/2006/relationships" id="258" r:id="R2963a6aaa6784477"/>
    <p:sldId xmlns:r="http://schemas.openxmlformats.org/officeDocument/2006/relationships" id="259" r:id="R1c53733ae76d487d"/>
    <p:sldId xmlns:r="http://schemas.openxmlformats.org/officeDocument/2006/relationships" id="260" r:id="Rc20e7c253afc4f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0fe402ba2446f" /><Relationship Type="http://schemas.openxmlformats.org/officeDocument/2006/relationships/slide" Target="/ppt/slides/slide1.xml" Id="R8aa062159d4548a7" /><Relationship Type="http://schemas.openxmlformats.org/officeDocument/2006/relationships/slide" Target="/ppt/slides/slide2.xml" Id="Ra505e32beaba420f" /><Relationship Type="http://schemas.openxmlformats.org/officeDocument/2006/relationships/slide" Target="/ppt/slides/slide3.xml" Id="R2963a6aaa6784477" /><Relationship Type="http://schemas.openxmlformats.org/officeDocument/2006/relationships/slide" Target="/ppt/slides/slide4.xml" Id="R1c53733ae76d487d" /><Relationship Type="http://schemas.openxmlformats.org/officeDocument/2006/relationships/slide" Target="/ppt/slides/slide5.xml" Id="Rc20e7c253afc4f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53aa6cc664a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43e214ee64ec8" /><Relationship Type="http://schemas.openxmlformats.org/officeDocument/2006/relationships/theme" Target="/ppt/slideMasters/theme/theme1.xml" Id="R94f52aab0eb943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43e214ee6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76110242542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b32705044d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10595c4e6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c2c58e2624e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3ead82c8e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PÅ-PLASS SALGSKONSULENTER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PÅ-PLASS SALGSKONSULENTER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PÅ-PLASS SALGSKONSULENTER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PÅ-PLASS SALGSKONSULENTER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PÅ-PLASS SALGSKONSULENTER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PÅ-PLASS SALGSKONSULENTER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999 535 348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PÅ-PLASS SALGSKONSULENTER AS</a:t>
            </a:r>
          </a:p>
        </p:txBody>
      </p:sp>
    </p:spTree>
  </p:cSld>
  <p:clrMapOvr>
    <a:masterClrMapping xmlns:a="http://schemas.openxmlformats.org/drawingml/2006/main"/>
  </p:clrMapOvr>
</p:sld>
</file>