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32d109ddf446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00aefcca844e7f"/>
  </p:sldMasterIdLst>
  <p:sldIdLst>
    <p:sldId xmlns:r="http://schemas.openxmlformats.org/officeDocument/2006/relationships" id="256" r:id="Re102011d6afc470f"/>
    <p:sldId xmlns:r="http://schemas.openxmlformats.org/officeDocument/2006/relationships" id="257" r:id="Rafe5561c55d24774"/>
    <p:sldId xmlns:r="http://schemas.openxmlformats.org/officeDocument/2006/relationships" id="258" r:id="R9811e758396b40d2"/>
    <p:sldId xmlns:r="http://schemas.openxmlformats.org/officeDocument/2006/relationships" id="259" r:id="R5c3cd3e051004bdf"/>
    <p:sldId xmlns:r="http://schemas.openxmlformats.org/officeDocument/2006/relationships" id="260" r:id="Re9fb9d6cd32841db"/>
    <p:sldId xmlns:r="http://schemas.openxmlformats.org/officeDocument/2006/relationships" id="261" r:id="R867eda24bd4f44c6"/>
    <p:sldId xmlns:r="http://schemas.openxmlformats.org/officeDocument/2006/relationships" id="262" r:id="R21f09f943c684b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00aefcca844e7f" /><Relationship Type="http://schemas.openxmlformats.org/officeDocument/2006/relationships/slide" Target="/ppt/slides/slide1.xml" Id="Re102011d6afc470f" /><Relationship Type="http://schemas.openxmlformats.org/officeDocument/2006/relationships/slide" Target="/ppt/slides/slide2.xml" Id="Rafe5561c55d24774" /><Relationship Type="http://schemas.openxmlformats.org/officeDocument/2006/relationships/slide" Target="/ppt/slides/slide3.xml" Id="R9811e758396b40d2" /><Relationship Type="http://schemas.openxmlformats.org/officeDocument/2006/relationships/slide" Target="/ppt/slides/slide4.xml" Id="R5c3cd3e051004bdf" /><Relationship Type="http://schemas.openxmlformats.org/officeDocument/2006/relationships/slide" Target="/ppt/slides/slide5.xml" Id="Re9fb9d6cd32841db" /><Relationship Type="http://schemas.openxmlformats.org/officeDocument/2006/relationships/slide" Target="/ppt/slides/slide6.xml" Id="R867eda24bd4f44c6" /><Relationship Type="http://schemas.openxmlformats.org/officeDocument/2006/relationships/slide" Target="/ppt/slides/slide7.xml" Id="R21f09f943c684b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c2d62b293845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fef14155d42ba" /><Relationship Type="http://schemas.openxmlformats.org/officeDocument/2006/relationships/theme" Target="/ppt/slideMasters/theme/theme1.xml" Id="Rf0b3531aad4848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5fef14155d42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05977120f40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7856d8cfc46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2d0cfa71548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9cc3f14004a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58bef676249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cd25c05d542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376faa9674c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FILINELLA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FILINELLA AS ble etablert [år] og holder til i Nesøya.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293 306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999 624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1 035 625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HANTVEIT GEIR GUSTAV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1397 Nesøya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999 329 039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