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e1a710db74e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52adbdcc34b26"/>
  </p:sldMasterIdLst>
  <p:sldIdLst>
    <p:sldId xmlns:r="http://schemas.openxmlformats.org/officeDocument/2006/relationships" id="256" r:id="Rdb2bafa1ea9e4c2f"/>
    <p:sldId xmlns:r="http://schemas.openxmlformats.org/officeDocument/2006/relationships" id="257" r:id="Rb736aa1dbf1a4c31"/>
    <p:sldId xmlns:r="http://schemas.openxmlformats.org/officeDocument/2006/relationships" id="258" r:id="R56d2a42d9e1d48a8"/>
    <p:sldId xmlns:r="http://schemas.openxmlformats.org/officeDocument/2006/relationships" id="259" r:id="R898f068d506142ed"/>
    <p:sldId xmlns:r="http://schemas.openxmlformats.org/officeDocument/2006/relationships" id="260" r:id="Rf9c9f9913ca747b0"/>
    <p:sldId xmlns:r="http://schemas.openxmlformats.org/officeDocument/2006/relationships" id="261" r:id="R683dff7ce3d84efc"/>
    <p:sldId xmlns:r="http://schemas.openxmlformats.org/officeDocument/2006/relationships" id="262" r:id="R25450f50ffad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52adbdcc34b26" /><Relationship Type="http://schemas.openxmlformats.org/officeDocument/2006/relationships/slide" Target="/ppt/slides/slide1.xml" Id="Rdb2bafa1ea9e4c2f" /><Relationship Type="http://schemas.openxmlformats.org/officeDocument/2006/relationships/slide" Target="/ppt/slides/slide2.xml" Id="Rb736aa1dbf1a4c31" /><Relationship Type="http://schemas.openxmlformats.org/officeDocument/2006/relationships/slide" Target="/ppt/slides/slide3.xml" Id="R56d2a42d9e1d48a8" /><Relationship Type="http://schemas.openxmlformats.org/officeDocument/2006/relationships/slide" Target="/ppt/slides/slide4.xml" Id="R898f068d506142ed" /><Relationship Type="http://schemas.openxmlformats.org/officeDocument/2006/relationships/slide" Target="/ppt/slides/slide5.xml" Id="Rf9c9f9913ca747b0" /><Relationship Type="http://schemas.openxmlformats.org/officeDocument/2006/relationships/slide" Target="/ppt/slides/slide6.xml" Id="R683dff7ce3d84efc" /><Relationship Type="http://schemas.openxmlformats.org/officeDocument/2006/relationships/slide" Target="/ppt/slides/slide7.xml" Id="R25450f50ffad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230f48c2d4e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cad688e204b91" /><Relationship Type="http://schemas.openxmlformats.org/officeDocument/2006/relationships/theme" Target="/ppt/slideMasters/theme/theme1.xml" Id="R167187bf0386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cad688e20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b33c3bcde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19e1e213a43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1b2744c6f46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6e3c5759b44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e9686eb0546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f2d027f0e40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313e1e3c9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ØSTLANDSKE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ØSTLANDSKE RØR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13 125 956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4 381 513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6 965 705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 ARNESEN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RASKEN OMR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 trafo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999 329 020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ØSTLANDSKE RØR AS</a:t>
            </a:r>
          </a:p>
        </p:txBody>
      </p:sp>
    </p:spTree>
  </p:cSld>
  <p:clrMapOvr>
    <a:masterClrMapping xmlns:a="http://schemas.openxmlformats.org/drawingml/2006/main"/>
  </p:clrMapOvr>
</p:sld>
</file>