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98526155f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0cb7f74ef40a2"/>
  </p:sldMasterIdLst>
  <p:sldIdLst>
    <p:sldId xmlns:r="http://schemas.openxmlformats.org/officeDocument/2006/relationships" id="256" r:id="R3b3a89c9f7b64a7e"/>
    <p:sldId xmlns:r="http://schemas.openxmlformats.org/officeDocument/2006/relationships" id="257" r:id="R2498585922da4d5d"/>
    <p:sldId xmlns:r="http://schemas.openxmlformats.org/officeDocument/2006/relationships" id="258" r:id="Rde26b4cbce1f4bb3"/>
    <p:sldId xmlns:r="http://schemas.openxmlformats.org/officeDocument/2006/relationships" id="259" r:id="R58de26b10ad64e80"/>
    <p:sldId xmlns:r="http://schemas.openxmlformats.org/officeDocument/2006/relationships" id="260" r:id="R42e60ee026ce4234"/>
    <p:sldId xmlns:r="http://schemas.openxmlformats.org/officeDocument/2006/relationships" id="261" r:id="R297d8b09a7ed4d59"/>
    <p:sldId xmlns:r="http://schemas.openxmlformats.org/officeDocument/2006/relationships" id="262" r:id="Rcb4f0a8b2369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0cb7f74ef40a2" /><Relationship Type="http://schemas.openxmlformats.org/officeDocument/2006/relationships/slide" Target="/ppt/slides/slide1.xml" Id="R3b3a89c9f7b64a7e" /><Relationship Type="http://schemas.openxmlformats.org/officeDocument/2006/relationships/slide" Target="/ppt/slides/slide2.xml" Id="R2498585922da4d5d" /><Relationship Type="http://schemas.openxmlformats.org/officeDocument/2006/relationships/slide" Target="/ppt/slides/slide3.xml" Id="Rde26b4cbce1f4bb3" /><Relationship Type="http://schemas.openxmlformats.org/officeDocument/2006/relationships/slide" Target="/ppt/slides/slide4.xml" Id="R58de26b10ad64e80" /><Relationship Type="http://schemas.openxmlformats.org/officeDocument/2006/relationships/slide" Target="/ppt/slides/slide5.xml" Id="R42e60ee026ce4234" /><Relationship Type="http://schemas.openxmlformats.org/officeDocument/2006/relationships/slide" Target="/ppt/slides/slide6.xml" Id="R297d8b09a7ed4d59" /><Relationship Type="http://schemas.openxmlformats.org/officeDocument/2006/relationships/slide" Target="/ppt/slides/slide7.xml" Id="Rcb4f0a8b2369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1952ee637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14b96429c4933" /><Relationship Type="http://schemas.openxmlformats.org/officeDocument/2006/relationships/theme" Target="/ppt/slideMasters/theme/theme1.xml" Id="R88d8bc599b79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814b96429c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f19fea59f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4060f11a5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88be3aaa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c50cd69ad40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6708196a5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3e7c135014c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6961e196f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JPT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2 531 661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ANNE STINE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GLAISTER CAMILLA JERVEN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THUVE PETTER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Tverrstien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JPT HOLDING AS</a:t>
            </a:r>
          </a:p>
        </p:txBody>
      </p:sp>
    </p:spTree>
  </p:cSld>
  <p:clrMapOvr>
    <a:masterClrMapping xmlns:a="http://schemas.openxmlformats.org/drawingml/2006/main"/>
  </p:clrMapOvr>
</p:sld>
</file>