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12d9fb1304e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69b708eba54300"/>
  </p:sldMasterIdLst>
  <p:sldIdLst>
    <p:sldId xmlns:r="http://schemas.openxmlformats.org/officeDocument/2006/relationships" id="256" r:id="Rc9223f0816c04b5f"/>
    <p:sldId xmlns:r="http://schemas.openxmlformats.org/officeDocument/2006/relationships" id="257" r:id="R52ffa6fc53a441fe"/>
    <p:sldId xmlns:r="http://schemas.openxmlformats.org/officeDocument/2006/relationships" id="258" r:id="R5d8337bd7aab4aa5"/>
    <p:sldId xmlns:r="http://schemas.openxmlformats.org/officeDocument/2006/relationships" id="259" r:id="R0e3bb1e946384ee6"/>
    <p:sldId xmlns:r="http://schemas.openxmlformats.org/officeDocument/2006/relationships" id="260" r:id="Rfd8f47810e3a458a"/>
    <p:sldId xmlns:r="http://schemas.openxmlformats.org/officeDocument/2006/relationships" id="261" r:id="R751555bbb53f4e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69b708eba54300" /><Relationship Type="http://schemas.openxmlformats.org/officeDocument/2006/relationships/slide" Target="/ppt/slides/slide1.xml" Id="Rc9223f0816c04b5f" /><Relationship Type="http://schemas.openxmlformats.org/officeDocument/2006/relationships/slide" Target="/ppt/slides/slide2.xml" Id="R52ffa6fc53a441fe" /><Relationship Type="http://schemas.openxmlformats.org/officeDocument/2006/relationships/slide" Target="/ppt/slides/slide3.xml" Id="R5d8337bd7aab4aa5" /><Relationship Type="http://schemas.openxmlformats.org/officeDocument/2006/relationships/slide" Target="/ppt/slides/slide4.xml" Id="R0e3bb1e946384ee6" /><Relationship Type="http://schemas.openxmlformats.org/officeDocument/2006/relationships/slide" Target="/ppt/slides/slide5.xml" Id="Rfd8f47810e3a458a" /><Relationship Type="http://schemas.openxmlformats.org/officeDocument/2006/relationships/slide" Target="/ppt/slides/slide6.xml" Id="R751555bbb53f4e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dec9f162dc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680b62d614c5c" /><Relationship Type="http://schemas.openxmlformats.org/officeDocument/2006/relationships/theme" Target="/ppt/slideMasters/theme/theme1.xml" Id="R8b9c40e0037e45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a680b62d614c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b477904804b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eb92b35c90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4adee459a4e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143a3d477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59fcce7834c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0b2a7fce94f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JOTRA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24 754 022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2 610 281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1 967 008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2 408 849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9 475 768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999 323 049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JOTRA AS</a:t>
            </a:r>
          </a:p>
        </p:txBody>
      </p:sp>
    </p:spTree>
  </p:cSld>
  <p:clrMapOvr>
    <a:masterClrMapping xmlns:a="http://schemas.openxmlformats.org/drawingml/2006/main"/>
  </p:clrMapOvr>
</p:sld>
</file>