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da0fafab6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47c59e0bf549f2"/>
  </p:sldMasterIdLst>
  <p:sldIdLst>
    <p:sldId xmlns:r="http://schemas.openxmlformats.org/officeDocument/2006/relationships" id="256" r:id="R796ee743962f4468"/>
    <p:sldId xmlns:r="http://schemas.openxmlformats.org/officeDocument/2006/relationships" id="257" r:id="R46c7cb9672e04e4e"/>
    <p:sldId xmlns:r="http://schemas.openxmlformats.org/officeDocument/2006/relationships" id="258" r:id="R72c3c74ec5bd435c"/>
    <p:sldId xmlns:r="http://schemas.openxmlformats.org/officeDocument/2006/relationships" id="259" r:id="R7d7019b7ce6f4ebc"/>
    <p:sldId xmlns:r="http://schemas.openxmlformats.org/officeDocument/2006/relationships" id="260" r:id="Red7359f79b9f49a1"/>
    <p:sldId xmlns:r="http://schemas.openxmlformats.org/officeDocument/2006/relationships" id="261" r:id="Re64d30f1c644482c"/>
    <p:sldId xmlns:r="http://schemas.openxmlformats.org/officeDocument/2006/relationships" id="262" r:id="Rc97f66f578dc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7c59e0bf549f2" /><Relationship Type="http://schemas.openxmlformats.org/officeDocument/2006/relationships/slide" Target="/ppt/slides/slide1.xml" Id="R796ee743962f4468" /><Relationship Type="http://schemas.openxmlformats.org/officeDocument/2006/relationships/slide" Target="/ppt/slides/slide2.xml" Id="R46c7cb9672e04e4e" /><Relationship Type="http://schemas.openxmlformats.org/officeDocument/2006/relationships/slide" Target="/ppt/slides/slide3.xml" Id="R72c3c74ec5bd435c" /><Relationship Type="http://schemas.openxmlformats.org/officeDocument/2006/relationships/slide" Target="/ppt/slides/slide4.xml" Id="R7d7019b7ce6f4ebc" /><Relationship Type="http://schemas.openxmlformats.org/officeDocument/2006/relationships/slide" Target="/ppt/slides/slide5.xml" Id="Red7359f79b9f49a1" /><Relationship Type="http://schemas.openxmlformats.org/officeDocument/2006/relationships/slide" Target="/ppt/slides/slide6.xml" Id="Re64d30f1c644482c" /><Relationship Type="http://schemas.openxmlformats.org/officeDocument/2006/relationships/slide" Target="/ppt/slides/slide7.xml" Id="Rc97f66f578dc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909bec89a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e4e5e198e4327" /><Relationship Type="http://schemas.openxmlformats.org/officeDocument/2006/relationships/theme" Target="/ppt/slideMasters/theme/theme1.xml" Id="R448599f355b945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e4e5e198e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1b8d4ea80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88f9a510b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da0745495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179a48cfa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0a65050ee44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a34fbcb9f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6f5882d36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SVOLVÆR TERMINALEN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SVOLVÆR TERMINALEN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15 071 238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VARETRANSPORT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Vorsetøyveien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07 08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999 307 906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SVOLVÆR TERMINALEN AS</a:t>
            </a:r>
          </a:p>
        </p:txBody>
      </p:sp>
    </p:spTree>
  </p:cSld>
  <p:clrMapOvr>
    <a:masterClrMapping xmlns:a="http://schemas.openxmlformats.org/drawingml/2006/main"/>
  </p:clrMapOvr>
</p:sld>
</file>