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299708e0a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018998878f432f"/>
  </p:sldMasterIdLst>
  <p:sldIdLst>
    <p:sldId xmlns:r="http://schemas.openxmlformats.org/officeDocument/2006/relationships" id="256" r:id="Re875051b1803458d"/>
    <p:sldId xmlns:r="http://schemas.openxmlformats.org/officeDocument/2006/relationships" id="257" r:id="Rf90e2eb2a9384ccc"/>
    <p:sldId xmlns:r="http://schemas.openxmlformats.org/officeDocument/2006/relationships" id="258" r:id="R97b2f23f47bf4d2b"/>
    <p:sldId xmlns:r="http://schemas.openxmlformats.org/officeDocument/2006/relationships" id="259" r:id="R809dccb0dbf34ea5"/>
    <p:sldId xmlns:r="http://schemas.openxmlformats.org/officeDocument/2006/relationships" id="260" r:id="R517779d510f14b88"/>
    <p:sldId xmlns:r="http://schemas.openxmlformats.org/officeDocument/2006/relationships" id="261" r:id="R61f5008880534fb7"/>
    <p:sldId xmlns:r="http://schemas.openxmlformats.org/officeDocument/2006/relationships" id="262" r:id="R8b689c35f5cd41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18998878f432f" /><Relationship Type="http://schemas.openxmlformats.org/officeDocument/2006/relationships/slide" Target="/ppt/slides/slide1.xml" Id="Re875051b1803458d" /><Relationship Type="http://schemas.openxmlformats.org/officeDocument/2006/relationships/slide" Target="/ppt/slides/slide2.xml" Id="Rf90e2eb2a9384ccc" /><Relationship Type="http://schemas.openxmlformats.org/officeDocument/2006/relationships/slide" Target="/ppt/slides/slide3.xml" Id="R97b2f23f47bf4d2b" /><Relationship Type="http://schemas.openxmlformats.org/officeDocument/2006/relationships/slide" Target="/ppt/slides/slide4.xml" Id="R809dccb0dbf34ea5" /><Relationship Type="http://schemas.openxmlformats.org/officeDocument/2006/relationships/slide" Target="/ppt/slides/slide5.xml" Id="R517779d510f14b88" /><Relationship Type="http://schemas.openxmlformats.org/officeDocument/2006/relationships/slide" Target="/ppt/slides/slide6.xml" Id="R61f5008880534fb7" /><Relationship Type="http://schemas.openxmlformats.org/officeDocument/2006/relationships/slide" Target="/ppt/slides/slide7.xml" Id="R8b689c35f5cd41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f1aaa7168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b3b42238a4f3b" /><Relationship Type="http://schemas.openxmlformats.org/officeDocument/2006/relationships/theme" Target="/ppt/slideMasters/theme/theme1.xml" Id="Rbaf280558f0f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b3b42238a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7dbbd65144b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2f80615aa46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262a973ef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e741b61e8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44ab46c544f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09ea5c47441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4e3768959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EIRIK MELAND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 MELAND INVEST AS ble etablert [år] og holder til i Sandsli.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18 843 946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18 875 785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Vardhaugen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5253 Sandsli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999 299 342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