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2b1e0a6d9e43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295519674c4faf"/>
  </p:sldMasterIdLst>
  <p:sldIdLst>
    <p:sldId xmlns:r="http://schemas.openxmlformats.org/officeDocument/2006/relationships" id="256" r:id="R0b7febc278f44d6d"/>
    <p:sldId xmlns:r="http://schemas.openxmlformats.org/officeDocument/2006/relationships" id="257" r:id="R0f855641f1214893"/>
    <p:sldId xmlns:r="http://schemas.openxmlformats.org/officeDocument/2006/relationships" id="258" r:id="Ra0029fe288284067"/>
    <p:sldId xmlns:r="http://schemas.openxmlformats.org/officeDocument/2006/relationships" id="259" r:id="R1e48ad4b90404f98"/>
    <p:sldId xmlns:r="http://schemas.openxmlformats.org/officeDocument/2006/relationships" id="260" r:id="Rfcf4af1c96c84589"/>
    <p:sldId xmlns:r="http://schemas.openxmlformats.org/officeDocument/2006/relationships" id="261" r:id="R1cb9c3af14f8446a"/>
    <p:sldId xmlns:r="http://schemas.openxmlformats.org/officeDocument/2006/relationships" id="262" r:id="R60ace7b9a9274b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295519674c4faf" /><Relationship Type="http://schemas.openxmlformats.org/officeDocument/2006/relationships/slide" Target="/ppt/slides/slide1.xml" Id="R0b7febc278f44d6d" /><Relationship Type="http://schemas.openxmlformats.org/officeDocument/2006/relationships/slide" Target="/ppt/slides/slide2.xml" Id="R0f855641f1214893" /><Relationship Type="http://schemas.openxmlformats.org/officeDocument/2006/relationships/slide" Target="/ppt/slides/slide3.xml" Id="Ra0029fe288284067" /><Relationship Type="http://schemas.openxmlformats.org/officeDocument/2006/relationships/slide" Target="/ppt/slides/slide4.xml" Id="R1e48ad4b90404f98" /><Relationship Type="http://schemas.openxmlformats.org/officeDocument/2006/relationships/slide" Target="/ppt/slides/slide5.xml" Id="Rfcf4af1c96c84589" /><Relationship Type="http://schemas.openxmlformats.org/officeDocument/2006/relationships/slide" Target="/ppt/slides/slide6.xml" Id="R1cb9c3af14f8446a" /><Relationship Type="http://schemas.openxmlformats.org/officeDocument/2006/relationships/slide" Target="/ppt/slides/slide7.xml" Id="R60ace7b9a9274b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f1d3cc515b47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edfdf8a44453a" /><Relationship Type="http://schemas.openxmlformats.org/officeDocument/2006/relationships/theme" Target="/ppt/slideMasters/theme/theme1.xml" Id="R4bc3d337934148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1edfdf8a4445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fe6b0ee8f4d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0c50a731a4d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f5118cdfa48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a508f0dab46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441affaa240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c7363a53046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4934ca2b042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GALTA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GALTA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−461 004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7 790 612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9 013 242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GALTA JOHNNY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GALTA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Liljeveien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999 296 149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GALTA INVEST AS</a:t>
            </a:r>
          </a:p>
        </p:txBody>
      </p:sp>
    </p:spTree>
  </p:cSld>
  <p:clrMapOvr>
    <a:masterClrMapping xmlns:a="http://schemas.openxmlformats.org/drawingml/2006/main"/>
  </p:clrMapOvr>
</p:sld>
</file>