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ccf1b868a545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5756dba0b34035"/>
  </p:sldMasterIdLst>
  <p:sldIdLst>
    <p:sldId xmlns:r="http://schemas.openxmlformats.org/officeDocument/2006/relationships" id="256" r:id="R12213ef607e644d0"/>
    <p:sldId xmlns:r="http://schemas.openxmlformats.org/officeDocument/2006/relationships" id="257" r:id="Rd89ca7270a22448f"/>
    <p:sldId xmlns:r="http://schemas.openxmlformats.org/officeDocument/2006/relationships" id="258" r:id="Rd0c32a4805d84164"/>
    <p:sldId xmlns:r="http://schemas.openxmlformats.org/officeDocument/2006/relationships" id="259" r:id="R448bbb476dbc48eb"/>
    <p:sldId xmlns:r="http://schemas.openxmlformats.org/officeDocument/2006/relationships" id="260" r:id="Rebedff6725964429"/>
    <p:sldId xmlns:r="http://schemas.openxmlformats.org/officeDocument/2006/relationships" id="261" r:id="Rbb56a34f6d8d45cb"/>
    <p:sldId xmlns:r="http://schemas.openxmlformats.org/officeDocument/2006/relationships" id="262" r:id="R47f62357204641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756dba0b34035" /><Relationship Type="http://schemas.openxmlformats.org/officeDocument/2006/relationships/slide" Target="/ppt/slides/slide1.xml" Id="R12213ef607e644d0" /><Relationship Type="http://schemas.openxmlformats.org/officeDocument/2006/relationships/slide" Target="/ppt/slides/slide2.xml" Id="Rd89ca7270a22448f" /><Relationship Type="http://schemas.openxmlformats.org/officeDocument/2006/relationships/slide" Target="/ppt/slides/slide3.xml" Id="Rd0c32a4805d84164" /><Relationship Type="http://schemas.openxmlformats.org/officeDocument/2006/relationships/slide" Target="/ppt/slides/slide4.xml" Id="R448bbb476dbc48eb" /><Relationship Type="http://schemas.openxmlformats.org/officeDocument/2006/relationships/slide" Target="/ppt/slides/slide5.xml" Id="Rebedff6725964429" /><Relationship Type="http://schemas.openxmlformats.org/officeDocument/2006/relationships/slide" Target="/ppt/slides/slide6.xml" Id="Rbb56a34f6d8d45cb" /><Relationship Type="http://schemas.openxmlformats.org/officeDocument/2006/relationships/slide" Target="/ppt/slides/slide7.xml" Id="R47f62357204641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f7b7793b745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7d94e90f940a5" /><Relationship Type="http://schemas.openxmlformats.org/officeDocument/2006/relationships/theme" Target="/ppt/slideMasters/theme/theme1.xml" Id="Rcb167811f48949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e7d94e90f940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ff81c908147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b7651472f4c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d1b3c0a924b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03ed08f954c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6a91c58ba4e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beacbeca34b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185f6961341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LUNDCONSULT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2 590 661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2 606 308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VÅR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999 291 902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LUNDCONSULT AS</a:t>
            </a:r>
          </a:p>
        </p:txBody>
      </p:sp>
    </p:spTree>
  </p:cSld>
  <p:clrMapOvr>
    <a:masterClrMapping xmlns:a="http://schemas.openxmlformats.org/drawingml/2006/main"/>
  </p:clrMapOvr>
</p:sld>
</file>