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7ba9d2c1843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163517dcd4d42"/>
  </p:sldMasterIdLst>
  <p:sldIdLst>
    <p:sldId xmlns:r="http://schemas.openxmlformats.org/officeDocument/2006/relationships" id="256" r:id="R43f418634eaf4380"/>
    <p:sldId xmlns:r="http://schemas.openxmlformats.org/officeDocument/2006/relationships" id="257" r:id="R80c248b060814053"/>
    <p:sldId xmlns:r="http://schemas.openxmlformats.org/officeDocument/2006/relationships" id="258" r:id="R46581ee696144d19"/>
    <p:sldId xmlns:r="http://schemas.openxmlformats.org/officeDocument/2006/relationships" id="259" r:id="R132b01cbcb4c4b7d"/>
    <p:sldId xmlns:r="http://schemas.openxmlformats.org/officeDocument/2006/relationships" id="260" r:id="Rdd269355bc00438f"/>
    <p:sldId xmlns:r="http://schemas.openxmlformats.org/officeDocument/2006/relationships" id="261" r:id="R4fe6b32e3ef8441e"/>
    <p:sldId xmlns:r="http://schemas.openxmlformats.org/officeDocument/2006/relationships" id="262" r:id="Racb9edf61e86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163517dcd4d42" /><Relationship Type="http://schemas.openxmlformats.org/officeDocument/2006/relationships/slide" Target="/ppt/slides/slide1.xml" Id="R43f418634eaf4380" /><Relationship Type="http://schemas.openxmlformats.org/officeDocument/2006/relationships/slide" Target="/ppt/slides/slide2.xml" Id="R80c248b060814053" /><Relationship Type="http://schemas.openxmlformats.org/officeDocument/2006/relationships/slide" Target="/ppt/slides/slide3.xml" Id="R46581ee696144d19" /><Relationship Type="http://schemas.openxmlformats.org/officeDocument/2006/relationships/slide" Target="/ppt/slides/slide4.xml" Id="R132b01cbcb4c4b7d" /><Relationship Type="http://schemas.openxmlformats.org/officeDocument/2006/relationships/slide" Target="/ppt/slides/slide5.xml" Id="Rdd269355bc00438f" /><Relationship Type="http://schemas.openxmlformats.org/officeDocument/2006/relationships/slide" Target="/ppt/slides/slide6.xml" Id="R4fe6b32e3ef8441e" /><Relationship Type="http://schemas.openxmlformats.org/officeDocument/2006/relationships/slide" Target="/ppt/slides/slide7.xml" Id="Racb9edf61e86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de2788548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cdf77e054aa1" /><Relationship Type="http://schemas.openxmlformats.org/officeDocument/2006/relationships/theme" Target="/ppt/slideMasters/theme/theme1.xml" Id="Rcee862019045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5cdf77e05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b9e899ae34f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4beea9715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5d86f78b044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3d59229ec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d7df159c444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a0ef0e51f44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1f19fc1bb4b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MAGNUS MÜLLER LYSHOLM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MÜLLER LYSHOLM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LYSHOLM MAGNUS MÜLLER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 Sogns vei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999 289 061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MÜLLER LYSHOLM AS</a:t>
            </a:r>
          </a:p>
        </p:txBody>
      </p:sp>
    </p:spTree>
  </p:cSld>
  <p:clrMapOvr>
    <a:masterClrMapping xmlns:a="http://schemas.openxmlformats.org/drawingml/2006/main"/>
  </p:clrMapOvr>
</p:sld>
</file>