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e44800b49c41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b2ad1e3874415a"/>
  </p:sldMasterIdLst>
  <p:sldIdLst>
    <p:sldId xmlns:r="http://schemas.openxmlformats.org/officeDocument/2006/relationships" id="256" r:id="Rb1dd4bb1faf24b01"/>
    <p:sldId xmlns:r="http://schemas.openxmlformats.org/officeDocument/2006/relationships" id="257" r:id="R81658400333e4ec7"/>
    <p:sldId xmlns:r="http://schemas.openxmlformats.org/officeDocument/2006/relationships" id="258" r:id="R90d6a33ac1df404e"/>
    <p:sldId xmlns:r="http://schemas.openxmlformats.org/officeDocument/2006/relationships" id="259" r:id="R961e8b73cd184a8b"/>
    <p:sldId xmlns:r="http://schemas.openxmlformats.org/officeDocument/2006/relationships" id="260" r:id="R8737a08d8b724e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2ad1e3874415a" /><Relationship Type="http://schemas.openxmlformats.org/officeDocument/2006/relationships/slide" Target="/ppt/slides/slide1.xml" Id="Rb1dd4bb1faf24b01" /><Relationship Type="http://schemas.openxmlformats.org/officeDocument/2006/relationships/slide" Target="/ppt/slides/slide2.xml" Id="R81658400333e4ec7" /><Relationship Type="http://schemas.openxmlformats.org/officeDocument/2006/relationships/slide" Target="/ppt/slides/slide3.xml" Id="R90d6a33ac1df404e" /><Relationship Type="http://schemas.openxmlformats.org/officeDocument/2006/relationships/slide" Target="/ppt/slides/slide4.xml" Id="R961e8b73cd184a8b" /><Relationship Type="http://schemas.openxmlformats.org/officeDocument/2006/relationships/slide" Target="/ppt/slides/slide5.xml" Id="R8737a08d8b724e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0c2243cd9b46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d5f49de344394" /><Relationship Type="http://schemas.openxmlformats.org/officeDocument/2006/relationships/theme" Target="/ppt/slideMasters/theme/theme1.xml" Id="R5993280c25504b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4d5f49de3443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a3492f4ab49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afec8ad4346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690b31f8846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47668c2604f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02626d9b146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PROCERTA MINOR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PROCERTA MINOR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PROCERTA MINOR 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PROCERTA MINOR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PROCERTA MINOR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PROCERTA MINOR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999 288 065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PROCERTA MINOR I AS</a:t>
            </a:r>
          </a:p>
        </p:txBody>
      </p:sp>
    </p:spTree>
  </p:cSld>
  <p:clrMapOvr>
    <a:masterClrMapping xmlns:a="http://schemas.openxmlformats.org/drawingml/2006/main"/>
  </p:clrMapOvr>
</p:sld>
</file>