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69870955e14c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e23bb9f8f34ca5"/>
  </p:sldMasterIdLst>
  <p:sldIdLst>
    <p:sldId xmlns:r="http://schemas.openxmlformats.org/officeDocument/2006/relationships" id="256" r:id="Ra2676a4cc4884c75"/>
    <p:sldId xmlns:r="http://schemas.openxmlformats.org/officeDocument/2006/relationships" id="257" r:id="Rc62055b149eb497d"/>
    <p:sldId xmlns:r="http://schemas.openxmlformats.org/officeDocument/2006/relationships" id="258" r:id="Rd78ecfda92324fd0"/>
    <p:sldId xmlns:r="http://schemas.openxmlformats.org/officeDocument/2006/relationships" id="259" r:id="Rbae6ae7d0c314df8"/>
    <p:sldId xmlns:r="http://schemas.openxmlformats.org/officeDocument/2006/relationships" id="260" r:id="R3bfe8cbcc03046d6"/>
    <p:sldId xmlns:r="http://schemas.openxmlformats.org/officeDocument/2006/relationships" id="261" r:id="R5ab6e09b69d948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23bb9f8f34ca5" /><Relationship Type="http://schemas.openxmlformats.org/officeDocument/2006/relationships/slide" Target="/ppt/slides/slide1.xml" Id="Ra2676a4cc4884c75" /><Relationship Type="http://schemas.openxmlformats.org/officeDocument/2006/relationships/slide" Target="/ppt/slides/slide2.xml" Id="Rc62055b149eb497d" /><Relationship Type="http://schemas.openxmlformats.org/officeDocument/2006/relationships/slide" Target="/ppt/slides/slide3.xml" Id="Rd78ecfda92324fd0" /><Relationship Type="http://schemas.openxmlformats.org/officeDocument/2006/relationships/slide" Target="/ppt/slides/slide4.xml" Id="Rbae6ae7d0c314df8" /><Relationship Type="http://schemas.openxmlformats.org/officeDocument/2006/relationships/slide" Target="/ppt/slides/slide5.xml" Id="R3bfe8cbcc03046d6" /><Relationship Type="http://schemas.openxmlformats.org/officeDocument/2006/relationships/slide" Target="/ppt/slides/slide6.xml" Id="R5ab6e09b69d948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72e6bf3a0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29e39262a4c3b" /><Relationship Type="http://schemas.openxmlformats.org/officeDocument/2006/relationships/theme" Target="/ppt/slideMasters/theme/theme1.xml" Id="R99f03ae735ea4c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229e39262a4c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be2d9e20440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a8a475a044f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a996da1c740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590c0132a44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a4294228741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fd04ad40448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 GÅRD FOREDLING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GÅRD 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GÅRD FOREDLING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GÅRD 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GÅRD 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GÅRD 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11 189 178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772 926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4 348 397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GÅRD 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999 287 433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GÅRD FOREDLING AS</a:t>
            </a:r>
          </a:p>
        </p:txBody>
      </p:sp>
    </p:spTree>
  </p:cSld>
  <p:clrMapOvr>
    <a:masterClrMapping xmlns:a="http://schemas.openxmlformats.org/drawingml/2006/main"/>
  </p:clrMapOvr>
</p:sld>
</file>