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ff02eebc514d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4275229cad49f4"/>
  </p:sldMasterIdLst>
  <p:sldIdLst>
    <p:sldId xmlns:r="http://schemas.openxmlformats.org/officeDocument/2006/relationships" id="256" r:id="Rb739dfb55ca74c26"/>
    <p:sldId xmlns:r="http://schemas.openxmlformats.org/officeDocument/2006/relationships" id="257" r:id="Ra75bfd04d5ec48a0"/>
    <p:sldId xmlns:r="http://schemas.openxmlformats.org/officeDocument/2006/relationships" id="258" r:id="R06e5082e36b7412a"/>
    <p:sldId xmlns:r="http://schemas.openxmlformats.org/officeDocument/2006/relationships" id="259" r:id="R84937351988a449a"/>
    <p:sldId xmlns:r="http://schemas.openxmlformats.org/officeDocument/2006/relationships" id="260" r:id="Rc80541166bb647cc"/>
    <p:sldId xmlns:r="http://schemas.openxmlformats.org/officeDocument/2006/relationships" id="261" r:id="Ree0f611179944ee2"/>
    <p:sldId xmlns:r="http://schemas.openxmlformats.org/officeDocument/2006/relationships" id="262" r:id="R90eba960677749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4275229cad49f4" /><Relationship Type="http://schemas.openxmlformats.org/officeDocument/2006/relationships/slide" Target="/ppt/slides/slide1.xml" Id="Rb739dfb55ca74c26" /><Relationship Type="http://schemas.openxmlformats.org/officeDocument/2006/relationships/slide" Target="/ppt/slides/slide2.xml" Id="Ra75bfd04d5ec48a0" /><Relationship Type="http://schemas.openxmlformats.org/officeDocument/2006/relationships/slide" Target="/ppt/slides/slide3.xml" Id="R06e5082e36b7412a" /><Relationship Type="http://schemas.openxmlformats.org/officeDocument/2006/relationships/slide" Target="/ppt/slides/slide4.xml" Id="R84937351988a449a" /><Relationship Type="http://schemas.openxmlformats.org/officeDocument/2006/relationships/slide" Target="/ppt/slides/slide5.xml" Id="Rc80541166bb647cc" /><Relationship Type="http://schemas.openxmlformats.org/officeDocument/2006/relationships/slide" Target="/ppt/slides/slide6.xml" Id="Ree0f611179944ee2" /><Relationship Type="http://schemas.openxmlformats.org/officeDocument/2006/relationships/slide" Target="/ppt/slides/slide7.xml" Id="R90eba960677749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1d5deefdce45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96e53c11a4871" /><Relationship Type="http://schemas.openxmlformats.org/officeDocument/2006/relationships/theme" Target="/ppt/slideMasters/theme/theme1.xml" Id="R2ff0c27c158b49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b96e53c11a48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014a88ec949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ab0a18bed42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af85c825542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ed45904854a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9e736c4044a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39e5614b441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68bf402384b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ERBE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ERBE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51 879 344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51 881 337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AXBE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BOBE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LEBE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OLBE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BENDVOLD ERIK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Erik Bendvold, Fagertunveien 6H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erik@bendvold.com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999 256 821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