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11570a344e45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28460b260745e2"/>
  </p:sldMasterIdLst>
  <p:sldIdLst>
    <p:sldId xmlns:r="http://schemas.openxmlformats.org/officeDocument/2006/relationships" id="256" r:id="R1af8c4c305c447c6"/>
    <p:sldId xmlns:r="http://schemas.openxmlformats.org/officeDocument/2006/relationships" id="257" r:id="Rb72f600d8e434f21"/>
    <p:sldId xmlns:r="http://schemas.openxmlformats.org/officeDocument/2006/relationships" id="258" r:id="Rc096f8befcb64e38"/>
    <p:sldId xmlns:r="http://schemas.openxmlformats.org/officeDocument/2006/relationships" id="259" r:id="Ra4d3406abae042cb"/>
    <p:sldId xmlns:r="http://schemas.openxmlformats.org/officeDocument/2006/relationships" id="260" r:id="R2a4254e16e07451a"/>
    <p:sldId xmlns:r="http://schemas.openxmlformats.org/officeDocument/2006/relationships" id="261" r:id="R502275bcc46041ff"/>
    <p:sldId xmlns:r="http://schemas.openxmlformats.org/officeDocument/2006/relationships" id="262" r:id="R6191e7a0ccf7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8460b260745e2" /><Relationship Type="http://schemas.openxmlformats.org/officeDocument/2006/relationships/slide" Target="/ppt/slides/slide1.xml" Id="R1af8c4c305c447c6" /><Relationship Type="http://schemas.openxmlformats.org/officeDocument/2006/relationships/slide" Target="/ppt/slides/slide2.xml" Id="Rb72f600d8e434f21" /><Relationship Type="http://schemas.openxmlformats.org/officeDocument/2006/relationships/slide" Target="/ppt/slides/slide3.xml" Id="Rc096f8befcb64e38" /><Relationship Type="http://schemas.openxmlformats.org/officeDocument/2006/relationships/slide" Target="/ppt/slides/slide4.xml" Id="Ra4d3406abae042cb" /><Relationship Type="http://schemas.openxmlformats.org/officeDocument/2006/relationships/slide" Target="/ppt/slides/slide5.xml" Id="R2a4254e16e07451a" /><Relationship Type="http://schemas.openxmlformats.org/officeDocument/2006/relationships/slide" Target="/ppt/slides/slide6.xml" Id="R502275bcc46041ff" /><Relationship Type="http://schemas.openxmlformats.org/officeDocument/2006/relationships/slide" Target="/ppt/slides/slide7.xml" Id="R6191e7a0ccf7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362e1f34c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97f481ac54243" /><Relationship Type="http://schemas.openxmlformats.org/officeDocument/2006/relationships/theme" Target="/ppt/slideMasters/theme/theme1.xml" Id="R0f13d57aff0b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97f481ac5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ba58b8b41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e635d1583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dd327758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57a99cf6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f1ad3ebb45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df896f70b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385d5ff4b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