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a68ea3bf7947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3f9171c0c740ef"/>
  </p:sldMasterIdLst>
  <p:sldIdLst>
    <p:sldId xmlns:r="http://schemas.openxmlformats.org/officeDocument/2006/relationships" id="256" r:id="Rd35e83ebbe1c41eb"/>
    <p:sldId xmlns:r="http://schemas.openxmlformats.org/officeDocument/2006/relationships" id="257" r:id="Ra3a67c2ffa6b4e14"/>
    <p:sldId xmlns:r="http://schemas.openxmlformats.org/officeDocument/2006/relationships" id="258" r:id="R5007e055f4354c73"/>
    <p:sldId xmlns:r="http://schemas.openxmlformats.org/officeDocument/2006/relationships" id="259" r:id="R8798a9acae7c4742"/>
    <p:sldId xmlns:r="http://schemas.openxmlformats.org/officeDocument/2006/relationships" id="260" r:id="R0a410f5d7d894554"/>
    <p:sldId xmlns:r="http://schemas.openxmlformats.org/officeDocument/2006/relationships" id="261" r:id="R72732ecd89744e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3f9171c0c740ef" /><Relationship Type="http://schemas.openxmlformats.org/officeDocument/2006/relationships/slide" Target="/ppt/slides/slide1.xml" Id="Rd35e83ebbe1c41eb" /><Relationship Type="http://schemas.openxmlformats.org/officeDocument/2006/relationships/slide" Target="/ppt/slides/slide2.xml" Id="Ra3a67c2ffa6b4e14" /><Relationship Type="http://schemas.openxmlformats.org/officeDocument/2006/relationships/slide" Target="/ppt/slides/slide3.xml" Id="R5007e055f4354c73" /><Relationship Type="http://schemas.openxmlformats.org/officeDocument/2006/relationships/slide" Target="/ppt/slides/slide4.xml" Id="R8798a9acae7c4742" /><Relationship Type="http://schemas.openxmlformats.org/officeDocument/2006/relationships/slide" Target="/ppt/slides/slide5.xml" Id="R0a410f5d7d894554" /><Relationship Type="http://schemas.openxmlformats.org/officeDocument/2006/relationships/slide" Target="/ppt/slides/slide6.xml" Id="R72732ecd89744e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f289d839d34a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acbce143aa4fd2" /><Relationship Type="http://schemas.openxmlformats.org/officeDocument/2006/relationships/theme" Target="/ppt/slideMasters/theme/theme1.xml" Id="Rc7a034895bb842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acbce143aa4f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595eb5ad5740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4da255d0114c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9483679f104b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82bdff2bf74a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4a52f36e7041d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15a1b690894c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BFL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Nylandvegen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6011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bj.flem@gmail.com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999 256 708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