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591762115740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0bbe992df94cc4"/>
  </p:sldMasterIdLst>
  <p:sldIdLst>
    <p:sldId xmlns:r="http://schemas.openxmlformats.org/officeDocument/2006/relationships" id="256" r:id="R2c5eb6b4e49641dc"/>
    <p:sldId xmlns:r="http://schemas.openxmlformats.org/officeDocument/2006/relationships" id="257" r:id="R858d14c21dd542b2"/>
    <p:sldId xmlns:r="http://schemas.openxmlformats.org/officeDocument/2006/relationships" id="258" r:id="R080f3dcbc90a4c75"/>
    <p:sldId xmlns:r="http://schemas.openxmlformats.org/officeDocument/2006/relationships" id="259" r:id="R34f09cb8845a4336"/>
    <p:sldId xmlns:r="http://schemas.openxmlformats.org/officeDocument/2006/relationships" id="260" r:id="R3a512579d73a4817"/>
    <p:sldId xmlns:r="http://schemas.openxmlformats.org/officeDocument/2006/relationships" id="261" r:id="Ra6e27e58897347a3"/>
    <p:sldId xmlns:r="http://schemas.openxmlformats.org/officeDocument/2006/relationships" id="262" r:id="R660a7c38adca44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0bbe992df94cc4" /><Relationship Type="http://schemas.openxmlformats.org/officeDocument/2006/relationships/slide" Target="/ppt/slides/slide1.xml" Id="R2c5eb6b4e49641dc" /><Relationship Type="http://schemas.openxmlformats.org/officeDocument/2006/relationships/slide" Target="/ppt/slides/slide2.xml" Id="R858d14c21dd542b2" /><Relationship Type="http://schemas.openxmlformats.org/officeDocument/2006/relationships/slide" Target="/ppt/slides/slide3.xml" Id="R080f3dcbc90a4c75" /><Relationship Type="http://schemas.openxmlformats.org/officeDocument/2006/relationships/slide" Target="/ppt/slides/slide4.xml" Id="R34f09cb8845a4336" /><Relationship Type="http://schemas.openxmlformats.org/officeDocument/2006/relationships/slide" Target="/ppt/slides/slide5.xml" Id="R3a512579d73a4817" /><Relationship Type="http://schemas.openxmlformats.org/officeDocument/2006/relationships/slide" Target="/ppt/slides/slide6.xml" Id="Ra6e27e58897347a3" /><Relationship Type="http://schemas.openxmlformats.org/officeDocument/2006/relationships/slide" Target="/ppt/slides/slide7.xml" Id="R660a7c38adca44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04b4b7226348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ca80455da4fbc" /><Relationship Type="http://schemas.openxmlformats.org/officeDocument/2006/relationships/theme" Target="/ppt/slideMasters/theme/theme1.xml" Id="R81f5bad419e840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cca80455da4f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f70b095b64f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a609955d843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c97f69b2544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d10ccc46741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8de2f087a48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92a9f63fe45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4008aaf4f40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BØMMELHAV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BØMMELHAV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3 468 459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36 784 988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37 597 010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LARS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999 249 698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