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54934ef8274a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aa86627f1f40f9"/>
  </p:sldMasterIdLst>
  <p:sldIdLst>
    <p:sldId xmlns:r="http://schemas.openxmlformats.org/officeDocument/2006/relationships" id="256" r:id="Rffc29acbb5c8464a"/>
    <p:sldId xmlns:r="http://schemas.openxmlformats.org/officeDocument/2006/relationships" id="257" r:id="R5d4be8fe9ec24330"/>
    <p:sldId xmlns:r="http://schemas.openxmlformats.org/officeDocument/2006/relationships" id="258" r:id="Ra0361eb4e9fc418b"/>
    <p:sldId xmlns:r="http://schemas.openxmlformats.org/officeDocument/2006/relationships" id="259" r:id="R78ad4e9d9803492e"/>
    <p:sldId xmlns:r="http://schemas.openxmlformats.org/officeDocument/2006/relationships" id="260" r:id="Rc7b77b6bb33a4018"/>
    <p:sldId xmlns:r="http://schemas.openxmlformats.org/officeDocument/2006/relationships" id="261" r:id="R8f5a87646d4245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a86627f1f40f9" /><Relationship Type="http://schemas.openxmlformats.org/officeDocument/2006/relationships/slide" Target="/ppt/slides/slide1.xml" Id="Rffc29acbb5c8464a" /><Relationship Type="http://schemas.openxmlformats.org/officeDocument/2006/relationships/slide" Target="/ppt/slides/slide2.xml" Id="R5d4be8fe9ec24330" /><Relationship Type="http://schemas.openxmlformats.org/officeDocument/2006/relationships/slide" Target="/ppt/slides/slide3.xml" Id="Ra0361eb4e9fc418b" /><Relationship Type="http://schemas.openxmlformats.org/officeDocument/2006/relationships/slide" Target="/ppt/slides/slide4.xml" Id="R78ad4e9d9803492e" /><Relationship Type="http://schemas.openxmlformats.org/officeDocument/2006/relationships/slide" Target="/ppt/slides/slide5.xml" Id="Rc7b77b6bb33a4018" /><Relationship Type="http://schemas.openxmlformats.org/officeDocument/2006/relationships/slide" Target="/ppt/slides/slide6.xml" Id="R8f5a87646d4245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35f59e4864d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83d4012a4442d" /><Relationship Type="http://schemas.openxmlformats.org/officeDocument/2006/relationships/theme" Target="/ppt/slideMasters/theme/theme1.xml" Id="Rfee4ef89b10344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83d4012a4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ecd661cb244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c2e25795c48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db1f32620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03bec7008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935912c51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66d8acf5b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 QA/QC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 QA/QC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