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cb37a1784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4f443f31e148a5"/>
  </p:sldMasterIdLst>
  <p:sldIdLst>
    <p:sldId xmlns:r="http://schemas.openxmlformats.org/officeDocument/2006/relationships" id="256" r:id="Rcda71a52e072437b"/>
    <p:sldId xmlns:r="http://schemas.openxmlformats.org/officeDocument/2006/relationships" id="257" r:id="R6b2de4b98c464a7a"/>
    <p:sldId xmlns:r="http://schemas.openxmlformats.org/officeDocument/2006/relationships" id="258" r:id="R8587e73752274fe6"/>
    <p:sldId xmlns:r="http://schemas.openxmlformats.org/officeDocument/2006/relationships" id="259" r:id="R6f3448fe798f4414"/>
    <p:sldId xmlns:r="http://schemas.openxmlformats.org/officeDocument/2006/relationships" id="260" r:id="R9236be7623554f63"/>
    <p:sldId xmlns:r="http://schemas.openxmlformats.org/officeDocument/2006/relationships" id="261" r:id="R7794e83c4b9141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f443f31e148a5" /><Relationship Type="http://schemas.openxmlformats.org/officeDocument/2006/relationships/slide" Target="/ppt/slides/slide1.xml" Id="Rcda71a52e072437b" /><Relationship Type="http://schemas.openxmlformats.org/officeDocument/2006/relationships/slide" Target="/ppt/slides/slide2.xml" Id="R6b2de4b98c464a7a" /><Relationship Type="http://schemas.openxmlformats.org/officeDocument/2006/relationships/slide" Target="/ppt/slides/slide3.xml" Id="R8587e73752274fe6" /><Relationship Type="http://schemas.openxmlformats.org/officeDocument/2006/relationships/slide" Target="/ppt/slides/slide4.xml" Id="R6f3448fe798f4414" /><Relationship Type="http://schemas.openxmlformats.org/officeDocument/2006/relationships/slide" Target="/ppt/slides/slide5.xml" Id="R9236be7623554f63" /><Relationship Type="http://schemas.openxmlformats.org/officeDocument/2006/relationships/slide" Target="/ppt/slides/slide6.xml" Id="R7794e83c4b9141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c1a636382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775cbd1234920" /><Relationship Type="http://schemas.openxmlformats.org/officeDocument/2006/relationships/theme" Target="/ppt/slideMasters/theme/theme1.xml" Id="R2d10462cd8ac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6775cbd123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36784d8bd4e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32d24512b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391a3013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6e100e36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d032a179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cfb118d0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BERGENBOX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BERGENBOX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2 197 839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−766 239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999 223 648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BERGENBOX AS</a:t>
            </a:r>
          </a:p>
        </p:txBody>
      </p:sp>
    </p:spTree>
  </p:cSld>
  <p:clrMapOvr>
    <a:masterClrMapping xmlns:a="http://schemas.openxmlformats.org/drawingml/2006/main"/>
  </p:clrMapOvr>
</p:sld>
</file>