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7e76319ca7546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b73cbb718e4b57"/>
  </p:sldMasterIdLst>
  <p:sldIdLst>
    <p:sldId xmlns:r="http://schemas.openxmlformats.org/officeDocument/2006/relationships" id="256" r:id="R05b4932283ec460a"/>
    <p:sldId xmlns:r="http://schemas.openxmlformats.org/officeDocument/2006/relationships" id="257" r:id="Rd5e164a6cd574c97"/>
    <p:sldId xmlns:r="http://schemas.openxmlformats.org/officeDocument/2006/relationships" id="258" r:id="Re6f56799b9334496"/>
    <p:sldId xmlns:r="http://schemas.openxmlformats.org/officeDocument/2006/relationships" id="259" r:id="R51da3c423cb64a21"/>
    <p:sldId xmlns:r="http://schemas.openxmlformats.org/officeDocument/2006/relationships" id="260" r:id="R6ff3b0cb604f4743"/>
    <p:sldId xmlns:r="http://schemas.openxmlformats.org/officeDocument/2006/relationships" id="261" r:id="R1e0c31f88be04cdb"/>
    <p:sldId xmlns:r="http://schemas.openxmlformats.org/officeDocument/2006/relationships" id="262" r:id="R7f1ef6d59baf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b73cbb718e4b57" /><Relationship Type="http://schemas.openxmlformats.org/officeDocument/2006/relationships/slide" Target="/ppt/slides/slide1.xml" Id="R05b4932283ec460a" /><Relationship Type="http://schemas.openxmlformats.org/officeDocument/2006/relationships/slide" Target="/ppt/slides/slide2.xml" Id="Rd5e164a6cd574c97" /><Relationship Type="http://schemas.openxmlformats.org/officeDocument/2006/relationships/slide" Target="/ppt/slides/slide3.xml" Id="Re6f56799b9334496" /><Relationship Type="http://schemas.openxmlformats.org/officeDocument/2006/relationships/slide" Target="/ppt/slides/slide4.xml" Id="R51da3c423cb64a21" /><Relationship Type="http://schemas.openxmlformats.org/officeDocument/2006/relationships/slide" Target="/ppt/slides/slide5.xml" Id="R6ff3b0cb604f4743" /><Relationship Type="http://schemas.openxmlformats.org/officeDocument/2006/relationships/slide" Target="/ppt/slides/slide6.xml" Id="R1e0c31f88be04cdb" /><Relationship Type="http://schemas.openxmlformats.org/officeDocument/2006/relationships/slide" Target="/ppt/slides/slide7.xml" Id="R7f1ef6d59baf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98dd5b9704d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2f9cec3bf4559" /><Relationship Type="http://schemas.openxmlformats.org/officeDocument/2006/relationships/theme" Target="/ppt/slideMasters/theme/theme1.xml" Id="R5afc94ee270d4d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c2f9cec3bf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73f248dc443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1782134304e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5d3591c44f45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e8f0efd9d43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6b772d52ae42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1f7fc1ff04b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e5164019b4d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DNP19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DNP19 AS ble etablert [år] og holder til i Skodje.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4 970 181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3 425 534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8 878 526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88 655 142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DIGERNESET NÆRINGSPARK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Digernes næringsområde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6260 Skodje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999 222 749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DNP19 AS</a:t>
            </a:r>
          </a:p>
        </p:txBody>
      </p:sp>
    </p:spTree>
  </p:cSld>
  <p:clrMapOvr>
    <a:masterClrMapping xmlns:a="http://schemas.openxmlformats.org/drawingml/2006/main"/>
  </p:clrMapOvr>
</p:sld>
</file>