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d036e6e0d44d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41cc94c1b549f3"/>
  </p:sldMasterIdLst>
  <p:sldIdLst>
    <p:sldId xmlns:r="http://schemas.openxmlformats.org/officeDocument/2006/relationships" id="256" r:id="Re6e3eb8a957741af"/>
    <p:sldId xmlns:r="http://schemas.openxmlformats.org/officeDocument/2006/relationships" id="257" r:id="R01c52d0fab104ee5"/>
    <p:sldId xmlns:r="http://schemas.openxmlformats.org/officeDocument/2006/relationships" id="258" r:id="R8b6069c7afd241b5"/>
    <p:sldId xmlns:r="http://schemas.openxmlformats.org/officeDocument/2006/relationships" id="259" r:id="Refbe25f40860484f"/>
    <p:sldId xmlns:r="http://schemas.openxmlformats.org/officeDocument/2006/relationships" id="260" r:id="Rceacde69d01a40e0"/>
    <p:sldId xmlns:r="http://schemas.openxmlformats.org/officeDocument/2006/relationships" id="261" r:id="Rba814a92c7a34546"/>
    <p:sldId xmlns:r="http://schemas.openxmlformats.org/officeDocument/2006/relationships" id="262" r:id="Rf6cc931ac82341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1cc94c1b549f3" /><Relationship Type="http://schemas.openxmlformats.org/officeDocument/2006/relationships/slide" Target="/ppt/slides/slide1.xml" Id="Re6e3eb8a957741af" /><Relationship Type="http://schemas.openxmlformats.org/officeDocument/2006/relationships/slide" Target="/ppt/slides/slide2.xml" Id="R01c52d0fab104ee5" /><Relationship Type="http://schemas.openxmlformats.org/officeDocument/2006/relationships/slide" Target="/ppt/slides/slide3.xml" Id="R8b6069c7afd241b5" /><Relationship Type="http://schemas.openxmlformats.org/officeDocument/2006/relationships/slide" Target="/ppt/slides/slide4.xml" Id="Refbe25f40860484f" /><Relationship Type="http://schemas.openxmlformats.org/officeDocument/2006/relationships/slide" Target="/ppt/slides/slide5.xml" Id="Rceacde69d01a40e0" /><Relationship Type="http://schemas.openxmlformats.org/officeDocument/2006/relationships/slide" Target="/ppt/slides/slide6.xml" Id="Rba814a92c7a34546" /><Relationship Type="http://schemas.openxmlformats.org/officeDocument/2006/relationships/slide" Target="/ppt/slides/slide7.xml" Id="Rf6cc931ac82341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91bc7d5f3b40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73648dc3d412e" /><Relationship Type="http://schemas.openxmlformats.org/officeDocument/2006/relationships/theme" Target="/ppt/slideMasters/theme/theme1.xml" Id="R3e6622c4459847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273648dc3d41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2270f7ddb42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417118ebf4f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19b1d5e2842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69ecf06b547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f56ae60154b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e4528276949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4b518ffd548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BAD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BAD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16 227 731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−217 327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−356 303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−201 113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3 751 557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EWS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post@romerikebad.no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www.romerikebad.no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999 198 570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