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fd71b0d59b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bca36e019d4af1"/>
  </p:sldMasterIdLst>
  <p:sldIdLst>
    <p:sldId xmlns:r="http://schemas.openxmlformats.org/officeDocument/2006/relationships" id="256" r:id="Rcfb1080fe97a4b83"/>
    <p:sldId xmlns:r="http://schemas.openxmlformats.org/officeDocument/2006/relationships" id="257" r:id="R8109b216f58d406a"/>
    <p:sldId xmlns:r="http://schemas.openxmlformats.org/officeDocument/2006/relationships" id="258" r:id="Rf9f68bcf6c8b4305"/>
    <p:sldId xmlns:r="http://schemas.openxmlformats.org/officeDocument/2006/relationships" id="259" r:id="Rcae11e613b2944a8"/>
    <p:sldId xmlns:r="http://schemas.openxmlformats.org/officeDocument/2006/relationships" id="260" r:id="R7ce6070de9db41f9"/>
    <p:sldId xmlns:r="http://schemas.openxmlformats.org/officeDocument/2006/relationships" id="261" r:id="R278111195ec64ef0"/>
    <p:sldId xmlns:r="http://schemas.openxmlformats.org/officeDocument/2006/relationships" id="262" r:id="Rccd1810dfad045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ca36e019d4af1" /><Relationship Type="http://schemas.openxmlformats.org/officeDocument/2006/relationships/slide" Target="/ppt/slides/slide1.xml" Id="Rcfb1080fe97a4b83" /><Relationship Type="http://schemas.openxmlformats.org/officeDocument/2006/relationships/slide" Target="/ppt/slides/slide2.xml" Id="R8109b216f58d406a" /><Relationship Type="http://schemas.openxmlformats.org/officeDocument/2006/relationships/slide" Target="/ppt/slides/slide3.xml" Id="Rf9f68bcf6c8b4305" /><Relationship Type="http://schemas.openxmlformats.org/officeDocument/2006/relationships/slide" Target="/ppt/slides/slide4.xml" Id="Rcae11e613b2944a8" /><Relationship Type="http://schemas.openxmlformats.org/officeDocument/2006/relationships/slide" Target="/ppt/slides/slide5.xml" Id="R7ce6070de9db41f9" /><Relationship Type="http://schemas.openxmlformats.org/officeDocument/2006/relationships/slide" Target="/ppt/slides/slide6.xml" Id="R278111195ec64ef0" /><Relationship Type="http://schemas.openxmlformats.org/officeDocument/2006/relationships/slide" Target="/ppt/slides/slide7.xml" Id="Rccd1810dfad045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b94d6f50748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95131a81146e0" /><Relationship Type="http://schemas.openxmlformats.org/officeDocument/2006/relationships/theme" Target="/ppt/slideMasters/theme/theme1.xml" Id="Rb490b74d2f31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195131a81146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bdb73c0e64d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d7c93cc9c43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7fbeba2f241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64b29d64c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dd4eb0baa4b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37b6035d348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d4ecaa8f147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MAESTRO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MAESTRO HOLDING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4 801 271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LERVIK ODDGEIR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Bjorhaugslettå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999 197 965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MAESTRO HOLDING AS</a:t>
            </a:r>
          </a:p>
        </p:txBody>
      </p:sp>
    </p:spTree>
  </p:cSld>
  <p:clrMapOvr>
    <a:masterClrMapping xmlns:a="http://schemas.openxmlformats.org/drawingml/2006/main"/>
  </p:clrMapOvr>
</p:sld>
</file>