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07f46b480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70c705cd549f6"/>
  </p:sldMasterIdLst>
  <p:sldIdLst>
    <p:sldId xmlns:r="http://schemas.openxmlformats.org/officeDocument/2006/relationships" id="256" r:id="R119b8e1f60ba40e2"/>
    <p:sldId xmlns:r="http://schemas.openxmlformats.org/officeDocument/2006/relationships" id="257" r:id="Rdf6f0a0d65474017"/>
    <p:sldId xmlns:r="http://schemas.openxmlformats.org/officeDocument/2006/relationships" id="258" r:id="Ra5992c770089485c"/>
    <p:sldId xmlns:r="http://schemas.openxmlformats.org/officeDocument/2006/relationships" id="259" r:id="Rb1e6156635c3465d"/>
    <p:sldId xmlns:r="http://schemas.openxmlformats.org/officeDocument/2006/relationships" id="260" r:id="R6e887d904282464a"/>
    <p:sldId xmlns:r="http://schemas.openxmlformats.org/officeDocument/2006/relationships" id="261" r:id="R5c60bf436c1d44e4"/>
    <p:sldId xmlns:r="http://schemas.openxmlformats.org/officeDocument/2006/relationships" id="262" r:id="R9938204d4911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70c705cd549f6" /><Relationship Type="http://schemas.openxmlformats.org/officeDocument/2006/relationships/slide" Target="/ppt/slides/slide1.xml" Id="R119b8e1f60ba40e2" /><Relationship Type="http://schemas.openxmlformats.org/officeDocument/2006/relationships/slide" Target="/ppt/slides/slide2.xml" Id="Rdf6f0a0d65474017" /><Relationship Type="http://schemas.openxmlformats.org/officeDocument/2006/relationships/slide" Target="/ppt/slides/slide3.xml" Id="Ra5992c770089485c" /><Relationship Type="http://schemas.openxmlformats.org/officeDocument/2006/relationships/slide" Target="/ppt/slides/slide4.xml" Id="Rb1e6156635c3465d" /><Relationship Type="http://schemas.openxmlformats.org/officeDocument/2006/relationships/slide" Target="/ppt/slides/slide5.xml" Id="R6e887d904282464a" /><Relationship Type="http://schemas.openxmlformats.org/officeDocument/2006/relationships/slide" Target="/ppt/slides/slide6.xml" Id="R5c60bf436c1d44e4" /><Relationship Type="http://schemas.openxmlformats.org/officeDocument/2006/relationships/slide" Target="/ppt/slides/slide7.xml" Id="R9938204d4911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bbac45cf349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84f6353d84f0e" /><Relationship Type="http://schemas.openxmlformats.org/officeDocument/2006/relationships/theme" Target="/ppt/slideMasters/theme/theme1.xml" Id="Rcebd18e970ad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84f6353d8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0113dc72b4b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add019f0d44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d24fdc4946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5e6e900d4d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524bc7349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c70fadee4e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e74cc219a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51 678 776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52 046 464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ANDR. L. RIIS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ALR EIENDOM AS</a:t>
            </a:r>
          </a:p>
        </p:txBody>
      </p:sp>
    </p:spTree>
  </p:cSld>
  <p:clrMapOvr>
    <a:masterClrMapping xmlns:a="http://schemas.openxmlformats.org/drawingml/2006/main"/>
  </p:clrMapOvr>
</p:sld>
</file>