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60c28f95cd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801d9c10e549fb"/>
  </p:sldMasterIdLst>
  <p:sldIdLst>
    <p:sldId xmlns:r="http://schemas.openxmlformats.org/officeDocument/2006/relationships" id="256" r:id="R68d09f57354e4476"/>
    <p:sldId xmlns:r="http://schemas.openxmlformats.org/officeDocument/2006/relationships" id="257" r:id="R6f702803aff54670"/>
    <p:sldId xmlns:r="http://schemas.openxmlformats.org/officeDocument/2006/relationships" id="258" r:id="R750f5faefab14dfa"/>
    <p:sldId xmlns:r="http://schemas.openxmlformats.org/officeDocument/2006/relationships" id="259" r:id="R2a0879805d6f4c20"/>
    <p:sldId xmlns:r="http://schemas.openxmlformats.org/officeDocument/2006/relationships" id="260" r:id="Rddff964057124ef7"/>
    <p:sldId xmlns:r="http://schemas.openxmlformats.org/officeDocument/2006/relationships" id="261" r:id="R728b635c30644f19"/>
    <p:sldId xmlns:r="http://schemas.openxmlformats.org/officeDocument/2006/relationships" id="262" r:id="Rc5275af8839a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01d9c10e549fb" /><Relationship Type="http://schemas.openxmlformats.org/officeDocument/2006/relationships/slide" Target="/ppt/slides/slide1.xml" Id="R68d09f57354e4476" /><Relationship Type="http://schemas.openxmlformats.org/officeDocument/2006/relationships/slide" Target="/ppt/slides/slide2.xml" Id="R6f702803aff54670" /><Relationship Type="http://schemas.openxmlformats.org/officeDocument/2006/relationships/slide" Target="/ppt/slides/slide3.xml" Id="R750f5faefab14dfa" /><Relationship Type="http://schemas.openxmlformats.org/officeDocument/2006/relationships/slide" Target="/ppt/slides/slide4.xml" Id="R2a0879805d6f4c20" /><Relationship Type="http://schemas.openxmlformats.org/officeDocument/2006/relationships/slide" Target="/ppt/slides/slide5.xml" Id="Rddff964057124ef7" /><Relationship Type="http://schemas.openxmlformats.org/officeDocument/2006/relationships/slide" Target="/ppt/slides/slide6.xml" Id="R728b635c30644f19" /><Relationship Type="http://schemas.openxmlformats.org/officeDocument/2006/relationships/slide" Target="/ppt/slides/slide7.xml" Id="Rc5275af8839a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cd60c9ed1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82fb2dca34410" /><Relationship Type="http://schemas.openxmlformats.org/officeDocument/2006/relationships/theme" Target="/ppt/slideMasters/theme/theme1.xml" Id="R493fd7a04193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82fb2dca3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f310f0717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a9cc2d904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2cc371750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8a97b1234a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1c73fc62f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3d2f33f68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87ece5837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WANGDU TONY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GROUP AS</a:t>
            </a:r>
          </a:p>
        </p:txBody>
      </p:sp>
    </p:spTree>
  </p:cSld>
  <p:clrMapOvr>
    <a:masterClrMapping xmlns:a="http://schemas.openxmlformats.org/drawingml/2006/main"/>
  </p:clrMapOvr>
</p:sld>
</file>