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7aad091fa8144a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42081f54b8f4848"/>
  </p:sldMasterIdLst>
  <p:sldIdLst>
    <p:sldId xmlns:r="http://schemas.openxmlformats.org/officeDocument/2006/relationships" id="256" r:id="Ra666290841d343bc"/>
    <p:sldId xmlns:r="http://schemas.openxmlformats.org/officeDocument/2006/relationships" id="257" r:id="Rd7e02020921d490c"/>
    <p:sldId xmlns:r="http://schemas.openxmlformats.org/officeDocument/2006/relationships" id="258" r:id="Rbafc3439882c4fd4"/>
    <p:sldId xmlns:r="http://schemas.openxmlformats.org/officeDocument/2006/relationships" id="259" r:id="R7fc97558c7284ca1"/>
    <p:sldId xmlns:r="http://schemas.openxmlformats.org/officeDocument/2006/relationships" id="260" r:id="R6d201d53cda74959"/>
    <p:sldId xmlns:r="http://schemas.openxmlformats.org/officeDocument/2006/relationships" id="261" r:id="Rb3252a98f6274c92"/>
    <p:sldId xmlns:r="http://schemas.openxmlformats.org/officeDocument/2006/relationships" id="262" r:id="R44563e71b9614ce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42081f54b8f4848" /><Relationship Type="http://schemas.openxmlformats.org/officeDocument/2006/relationships/slide" Target="/ppt/slides/slide1.xml" Id="Ra666290841d343bc" /><Relationship Type="http://schemas.openxmlformats.org/officeDocument/2006/relationships/slide" Target="/ppt/slides/slide2.xml" Id="Rd7e02020921d490c" /><Relationship Type="http://schemas.openxmlformats.org/officeDocument/2006/relationships/slide" Target="/ppt/slides/slide3.xml" Id="Rbafc3439882c4fd4" /><Relationship Type="http://schemas.openxmlformats.org/officeDocument/2006/relationships/slide" Target="/ppt/slides/slide4.xml" Id="R7fc97558c7284ca1" /><Relationship Type="http://schemas.openxmlformats.org/officeDocument/2006/relationships/slide" Target="/ppt/slides/slide5.xml" Id="R6d201d53cda74959" /><Relationship Type="http://schemas.openxmlformats.org/officeDocument/2006/relationships/slide" Target="/ppt/slides/slide6.xml" Id="Rb3252a98f6274c92" /><Relationship Type="http://schemas.openxmlformats.org/officeDocument/2006/relationships/slide" Target="/ppt/slides/slide7.xml" Id="R44563e71b9614ce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69f2e94be064ee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ebe579b0cb4813" /><Relationship Type="http://schemas.openxmlformats.org/officeDocument/2006/relationships/theme" Target="/ppt/slideMasters/theme/theme1.xml" Id="R17064fda84bd406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febe579b0cb481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29693de1f64f5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9d539f03c94c6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7eee85409c4df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100c09cfea413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188f861eee4f6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62383f6954432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95371446ca47b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ERGO OPTIKK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ERGO OPTIKK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ERGO OPTIKK AS ble etablert [år] og holder til i Rykkinn.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ERGO OPTIKK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ERGO OPTIKK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ERGO OPTIKK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2 814 550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579 293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398 441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288 431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1 201 365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ERGO OPTIKK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STARKENBERG ULRIKA  –  75,0 %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DEFINEIT AS  –  25,0 %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ERGO OPTIKK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Baksteplassen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1349 Rykkinn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999 145 035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ERGO OPTIKK AS</a:t>
            </a:r>
          </a:p>
        </p:txBody>
      </p:sp>
    </p:spTree>
  </p:cSld>
  <p:clrMapOvr>
    <a:masterClrMapping xmlns:a="http://schemas.openxmlformats.org/drawingml/2006/main"/>
  </p:clrMapOvr>
</p:sld>
</file>