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2e7799841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bb2bb4e5141be"/>
  </p:sldMasterIdLst>
  <p:sldIdLst>
    <p:sldId xmlns:r="http://schemas.openxmlformats.org/officeDocument/2006/relationships" id="256" r:id="R50eb9e67f1984a2e"/>
    <p:sldId xmlns:r="http://schemas.openxmlformats.org/officeDocument/2006/relationships" id="257" r:id="Rf74863ce75a04147"/>
    <p:sldId xmlns:r="http://schemas.openxmlformats.org/officeDocument/2006/relationships" id="258" r:id="Rea28976d255a48fc"/>
    <p:sldId xmlns:r="http://schemas.openxmlformats.org/officeDocument/2006/relationships" id="259" r:id="Rc8f2d60e0a8146a5"/>
    <p:sldId xmlns:r="http://schemas.openxmlformats.org/officeDocument/2006/relationships" id="260" r:id="R232f05594f7940fa"/>
    <p:sldId xmlns:r="http://schemas.openxmlformats.org/officeDocument/2006/relationships" id="261" r:id="Rc67f612b8e5a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bb2bb4e5141be" /><Relationship Type="http://schemas.openxmlformats.org/officeDocument/2006/relationships/slide" Target="/ppt/slides/slide1.xml" Id="R50eb9e67f1984a2e" /><Relationship Type="http://schemas.openxmlformats.org/officeDocument/2006/relationships/slide" Target="/ppt/slides/slide2.xml" Id="Rf74863ce75a04147" /><Relationship Type="http://schemas.openxmlformats.org/officeDocument/2006/relationships/slide" Target="/ppt/slides/slide3.xml" Id="Rea28976d255a48fc" /><Relationship Type="http://schemas.openxmlformats.org/officeDocument/2006/relationships/slide" Target="/ppt/slides/slide4.xml" Id="Rc8f2d60e0a8146a5" /><Relationship Type="http://schemas.openxmlformats.org/officeDocument/2006/relationships/slide" Target="/ppt/slides/slide5.xml" Id="R232f05594f7940fa" /><Relationship Type="http://schemas.openxmlformats.org/officeDocument/2006/relationships/slide" Target="/ppt/slides/slide6.xml" Id="Rc67f612b8e5a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0a4b3ea2c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0ac2a6964f4b" /><Relationship Type="http://schemas.openxmlformats.org/officeDocument/2006/relationships/theme" Target="/ppt/slideMasters/theme/theme1.xml" Id="R251fedc12354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a0ac2a696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1c5ba53d45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13809bf7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66a26a7db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115dd9a55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26c7715dc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131918fdf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X-PRO ARKITEKT &amp; KONSULENT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X-PRO ARKITEKT &amp; KONSULENT 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999 134 491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X-PRO ARKITEKT &amp; KONSULENT TJENESTER AS</a:t>
            </a:r>
          </a:p>
        </p:txBody>
      </p:sp>
    </p:spTree>
  </p:cSld>
  <p:clrMapOvr>
    <a:masterClrMapping xmlns:a="http://schemas.openxmlformats.org/drawingml/2006/main"/>
  </p:clrMapOvr>
</p:sld>
</file>