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f24ea0954b45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61c2e79b374fc3"/>
  </p:sldMasterIdLst>
  <p:sldIdLst>
    <p:sldId xmlns:r="http://schemas.openxmlformats.org/officeDocument/2006/relationships" id="256" r:id="R0a0375ce094c4375"/>
    <p:sldId xmlns:r="http://schemas.openxmlformats.org/officeDocument/2006/relationships" id="257" r:id="Re50c97cfae8d49c4"/>
    <p:sldId xmlns:r="http://schemas.openxmlformats.org/officeDocument/2006/relationships" id="258" r:id="R9729e9028ae345b3"/>
    <p:sldId xmlns:r="http://schemas.openxmlformats.org/officeDocument/2006/relationships" id="259" r:id="Rc53622d75f304cd0"/>
    <p:sldId xmlns:r="http://schemas.openxmlformats.org/officeDocument/2006/relationships" id="260" r:id="Rf7c30f691ab14995"/>
    <p:sldId xmlns:r="http://schemas.openxmlformats.org/officeDocument/2006/relationships" id="261" r:id="Rfab848ecd58044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61c2e79b374fc3" /><Relationship Type="http://schemas.openxmlformats.org/officeDocument/2006/relationships/slide" Target="/ppt/slides/slide1.xml" Id="R0a0375ce094c4375" /><Relationship Type="http://schemas.openxmlformats.org/officeDocument/2006/relationships/slide" Target="/ppt/slides/slide2.xml" Id="Re50c97cfae8d49c4" /><Relationship Type="http://schemas.openxmlformats.org/officeDocument/2006/relationships/slide" Target="/ppt/slides/slide3.xml" Id="R9729e9028ae345b3" /><Relationship Type="http://schemas.openxmlformats.org/officeDocument/2006/relationships/slide" Target="/ppt/slides/slide4.xml" Id="Rc53622d75f304cd0" /><Relationship Type="http://schemas.openxmlformats.org/officeDocument/2006/relationships/slide" Target="/ppt/slides/slide5.xml" Id="Rf7c30f691ab14995" /><Relationship Type="http://schemas.openxmlformats.org/officeDocument/2006/relationships/slide" Target="/ppt/slides/slide6.xml" Id="Rfab848ecd58044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4b3dcf7b5b42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48b2f0964b4b17" /><Relationship Type="http://schemas.openxmlformats.org/officeDocument/2006/relationships/theme" Target="/ppt/slideMasters/theme/theme1.xml" Id="R83d68714e05141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48b2f0964b4b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81e3f1cffc4f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bb2c6a3f124b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95ef650b1d4c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cbd1604ed448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79e03bcf6143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48e1c64de840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STAMSTED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STAMSTED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STAMSTED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STAMSTED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STAMSTED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STAMSTED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4 319 398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−280 607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−296 311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−136 660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805 255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STAMSTED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999 103 103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STAMSTED AS</a:t>
            </a:r>
          </a:p>
        </p:txBody>
      </p:sp>
    </p:spTree>
  </p:cSld>
  <p:clrMapOvr>
    <a:masterClrMapping xmlns:a="http://schemas.openxmlformats.org/drawingml/2006/main"/>
  </p:clrMapOvr>
</p:sld>
</file>