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36d73139ca4f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c28367f43642b2"/>
  </p:sldMasterIdLst>
  <p:sldIdLst>
    <p:sldId xmlns:r="http://schemas.openxmlformats.org/officeDocument/2006/relationships" id="256" r:id="R194849c240c8495c"/>
    <p:sldId xmlns:r="http://schemas.openxmlformats.org/officeDocument/2006/relationships" id="257" r:id="R889ca9640b1a4c50"/>
    <p:sldId xmlns:r="http://schemas.openxmlformats.org/officeDocument/2006/relationships" id="258" r:id="Rd70c68b6c1464b07"/>
    <p:sldId xmlns:r="http://schemas.openxmlformats.org/officeDocument/2006/relationships" id="259" r:id="R2a1e5d41017b42da"/>
    <p:sldId xmlns:r="http://schemas.openxmlformats.org/officeDocument/2006/relationships" id="260" r:id="R57c14cd8d8094acf"/>
    <p:sldId xmlns:r="http://schemas.openxmlformats.org/officeDocument/2006/relationships" id="261" r:id="R33627fa1e87d49db"/>
    <p:sldId xmlns:r="http://schemas.openxmlformats.org/officeDocument/2006/relationships" id="262" r:id="R7e502808368248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28367f43642b2" /><Relationship Type="http://schemas.openxmlformats.org/officeDocument/2006/relationships/slide" Target="/ppt/slides/slide1.xml" Id="R194849c240c8495c" /><Relationship Type="http://schemas.openxmlformats.org/officeDocument/2006/relationships/slide" Target="/ppt/slides/slide2.xml" Id="R889ca9640b1a4c50" /><Relationship Type="http://schemas.openxmlformats.org/officeDocument/2006/relationships/slide" Target="/ppt/slides/slide3.xml" Id="Rd70c68b6c1464b07" /><Relationship Type="http://schemas.openxmlformats.org/officeDocument/2006/relationships/slide" Target="/ppt/slides/slide4.xml" Id="R2a1e5d41017b42da" /><Relationship Type="http://schemas.openxmlformats.org/officeDocument/2006/relationships/slide" Target="/ppt/slides/slide5.xml" Id="R57c14cd8d8094acf" /><Relationship Type="http://schemas.openxmlformats.org/officeDocument/2006/relationships/slide" Target="/ppt/slides/slide6.xml" Id="R33627fa1e87d49db" /><Relationship Type="http://schemas.openxmlformats.org/officeDocument/2006/relationships/slide" Target="/ppt/slides/slide7.xml" Id="R7e502808368248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2f396384c4c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a4a64a2904aeb" /><Relationship Type="http://schemas.openxmlformats.org/officeDocument/2006/relationships/theme" Target="/ppt/slideMasters/theme/theme1.xml" Id="Raebd6b9e56a846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aa4a64a2904a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b2683523341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b5d62fd8c47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47f760f314f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127a684114e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1a37b7c1e44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cd317caf147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ecc16176840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GJELTEN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GJELTEN EIENDOM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490 980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−2 287 187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GJELTEN ODDRUN ELISABETH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GJELTEN SINDRE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oddrun.gjelten@fjellnett.no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999 101 151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GJELTEN EIENDOM AS</a:t>
            </a:r>
          </a:p>
        </p:txBody>
      </p:sp>
    </p:spTree>
  </p:cSld>
  <p:clrMapOvr>
    <a:masterClrMapping xmlns:a="http://schemas.openxmlformats.org/drawingml/2006/main"/>
  </p:clrMapOvr>
</p:sld>
</file>