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905080f1ba41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7d2a9a861a44e4"/>
  </p:sldMasterIdLst>
  <p:sldIdLst>
    <p:sldId xmlns:r="http://schemas.openxmlformats.org/officeDocument/2006/relationships" id="256" r:id="R6e065502a9c94f57"/>
    <p:sldId xmlns:r="http://schemas.openxmlformats.org/officeDocument/2006/relationships" id="257" r:id="Re93061443e00490a"/>
    <p:sldId xmlns:r="http://schemas.openxmlformats.org/officeDocument/2006/relationships" id="258" r:id="Rc282b4924b12449d"/>
    <p:sldId xmlns:r="http://schemas.openxmlformats.org/officeDocument/2006/relationships" id="259" r:id="Rbb3ef8b9de0d43da"/>
    <p:sldId xmlns:r="http://schemas.openxmlformats.org/officeDocument/2006/relationships" id="260" r:id="R9432c5d91c2b4a0b"/>
    <p:sldId xmlns:r="http://schemas.openxmlformats.org/officeDocument/2006/relationships" id="261" r:id="R6c41896c2b3649a0"/>
    <p:sldId xmlns:r="http://schemas.openxmlformats.org/officeDocument/2006/relationships" id="262" r:id="R9d3c9847d14141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d2a9a861a44e4" /><Relationship Type="http://schemas.openxmlformats.org/officeDocument/2006/relationships/slide" Target="/ppt/slides/slide1.xml" Id="R6e065502a9c94f57" /><Relationship Type="http://schemas.openxmlformats.org/officeDocument/2006/relationships/slide" Target="/ppt/slides/slide2.xml" Id="Re93061443e00490a" /><Relationship Type="http://schemas.openxmlformats.org/officeDocument/2006/relationships/slide" Target="/ppt/slides/slide3.xml" Id="Rc282b4924b12449d" /><Relationship Type="http://schemas.openxmlformats.org/officeDocument/2006/relationships/slide" Target="/ppt/slides/slide4.xml" Id="Rbb3ef8b9de0d43da" /><Relationship Type="http://schemas.openxmlformats.org/officeDocument/2006/relationships/slide" Target="/ppt/slides/slide5.xml" Id="R9432c5d91c2b4a0b" /><Relationship Type="http://schemas.openxmlformats.org/officeDocument/2006/relationships/slide" Target="/ppt/slides/slide6.xml" Id="R6c41896c2b3649a0" /><Relationship Type="http://schemas.openxmlformats.org/officeDocument/2006/relationships/slide" Target="/ppt/slides/slide7.xml" Id="R9d3c9847d14141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5d702b7f145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45c07b7b444ae" /><Relationship Type="http://schemas.openxmlformats.org/officeDocument/2006/relationships/theme" Target="/ppt/slideMasters/theme/theme1.xml" Id="Rba63eb5552a140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b45c07b7b444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ca4726ac344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76266e96a45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0a50b77fa43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f6d43f16e47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d32a3891d41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e3497f71c4a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51f6c023f4c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 INVEST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 INVEST 2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2 635 124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35 461 133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39 573 074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94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999 097 154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 INVEST 2 AS</a:t>
            </a:r>
          </a:p>
        </p:txBody>
      </p:sp>
    </p:spTree>
  </p:cSld>
  <p:clrMapOvr>
    <a:masterClrMapping xmlns:a="http://schemas.openxmlformats.org/drawingml/2006/main"/>
  </p:clrMapOvr>
</p:sld>
</file>