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e2df55f5e542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2f1c53ce0c4bef"/>
  </p:sldMasterIdLst>
  <p:sldIdLst>
    <p:sldId xmlns:r="http://schemas.openxmlformats.org/officeDocument/2006/relationships" id="256" r:id="R87b7fcf6a6a2470f"/>
    <p:sldId xmlns:r="http://schemas.openxmlformats.org/officeDocument/2006/relationships" id="257" r:id="R05adf999efde4600"/>
    <p:sldId xmlns:r="http://schemas.openxmlformats.org/officeDocument/2006/relationships" id="258" r:id="Rb196884ac2634708"/>
    <p:sldId xmlns:r="http://schemas.openxmlformats.org/officeDocument/2006/relationships" id="259" r:id="R7d0cb0ff0ed440f2"/>
    <p:sldId xmlns:r="http://schemas.openxmlformats.org/officeDocument/2006/relationships" id="260" r:id="Rd826522a80df4705"/>
    <p:sldId xmlns:r="http://schemas.openxmlformats.org/officeDocument/2006/relationships" id="261" r:id="Reda40013aa9046d1"/>
    <p:sldId xmlns:r="http://schemas.openxmlformats.org/officeDocument/2006/relationships" id="262" r:id="R7f5cda42188848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2f1c53ce0c4bef" /><Relationship Type="http://schemas.openxmlformats.org/officeDocument/2006/relationships/slide" Target="/ppt/slides/slide1.xml" Id="R87b7fcf6a6a2470f" /><Relationship Type="http://schemas.openxmlformats.org/officeDocument/2006/relationships/slide" Target="/ppt/slides/slide2.xml" Id="R05adf999efde4600" /><Relationship Type="http://schemas.openxmlformats.org/officeDocument/2006/relationships/slide" Target="/ppt/slides/slide3.xml" Id="Rb196884ac2634708" /><Relationship Type="http://schemas.openxmlformats.org/officeDocument/2006/relationships/slide" Target="/ppt/slides/slide4.xml" Id="R7d0cb0ff0ed440f2" /><Relationship Type="http://schemas.openxmlformats.org/officeDocument/2006/relationships/slide" Target="/ppt/slides/slide5.xml" Id="Rd826522a80df4705" /><Relationship Type="http://schemas.openxmlformats.org/officeDocument/2006/relationships/slide" Target="/ppt/slides/slide6.xml" Id="Reda40013aa9046d1" /><Relationship Type="http://schemas.openxmlformats.org/officeDocument/2006/relationships/slide" Target="/ppt/slides/slide7.xml" Id="R7f5cda42188848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706c83e38142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c05a9a98740a8" /><Relationship Type="http://schemas.openxmlformats.org/officeDocument/2006/relationships/theme" Target="/ppt/slideMasters/theme/theme1.xml" Id="R156d898e396c4b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dc05a9a98740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ea1324b0b41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eb2894f1543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2c3c55f0940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13e89fdf14e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eb0a34a8b43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58423530343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17867e14345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NATTLAND HAGE OG ANLEGG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NATTLAND HAGE OG ANLEGG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NATTLAND HAGE OG ANLEGG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NATTLAND HAGE OG ANLEGG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NATTLAND HAGE OG ANLEGG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NATTLAND HAGE OG ANLEGG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258 913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1 738 756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2 675 441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NATTLAND HAGE OG ANLEGG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SÆDALSVEIEN 160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NATTLAND HAGE OG ANLEGG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999 097 022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NATTLAND HAGE OG ANLEGG EIENDOM AS</a:t>
            </a:r>
          </a:p>
        </p:txBody>
      </p:sp>
    </p:spTree>
  </p:cSld>
  <p:clrMapOvr>
    <a:masterClrMapping xmlns:a="http://schemas.openxmlformats.org/drawingml/2006/main"/>
  </p:clrMapOvr>
</p:sld>
</file>