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5ae2b4b2264e2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65a653067b84748"/>
  </p:sldMasterIdLst>
  <p:sldIdLst>
    <p:sldId xmlns:r="http://schemas.openxmlformats.org/officeDocument/2006/relationships" id="256" r:id="Ref2d4ee6eff14193"/>
    <p:sldId xmlns:r="http://schemas.openxmlformats.org/officeDocument/2006/relationships" id="257" r:id="Rad64f722569a4ddf"/>
    <p:sldId xmlns:r="http://schemas.openxmlformats.org/officeDocument/2006/relationships" id="258" r:id="R14da0f0743f7491c"/>
    <p:sldId xmlns:r="http://schemas.openxmlformats.org/officeDocument/2006/relationships" id="259" r:id="R9248577a41614164"/>
    <p:sldId xmlns:r="http://schemas.openxmlformats.org/officeDocument/2006/relationships" id="260" r:id="R75e3378cefe740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5a653067b84748" /><Relationship Type="http://schemas.openxmlformats.org/officeDocument/2006/relationships/slide" Target="/ppt/slides/slide1.xml" Id="Ref2d4ee6eff14193" /><Relationship Type="http://schemas.openxmlformats.org/officeDocument/2006/relationships/slide" Target="/ppt/slides/slide2.xml" Id="Rad64f722569a4ddf" /><Relationship Type="http://schemas.openxmlformats.org/officeDocument/2006/relationships/slide" Target="/ppt/slides/slide3.xml" Id="R14da0f0743f7491c" /><Relationship Type="http://schemas.openxmlformats.org/officeDocument/2006/relationships/slide" Target="/ppt/slides/slide4.xml" Id="R9248577a41614164" /><Relationship Type="http://schemas.openxmlformats.org/officeDocument/2006/relationships/slide" Target="/ppt/slides/slide5.xml" Id="R75e3378cefe740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0eef129e1149d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6cc4059be42fe" /><Relationship Type="http://schemas.openxmlformats.org/officeDocument/2006/relationships/theme" Target="/ppt/slideMasters/theme/theme1.xml" Id="R5b0f4561c49840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c6cc4059be42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eadcc2afc742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d792d61ed645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2b64dcca3408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c5d0343be6485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a7534a9e34c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GOURMET CENTRALEN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GOURMET CENTRALEN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999 092 918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GOURMET CENTRALEN AS</a:t>
            </a:r>
          </a:p>
        </p:txBody>
      </p:sp>
    </p:spTree>
  </p:cSld>
  <p:clrMapOvr>
    <a:masterClrMapping xmlns:a="http://schemas.openxmlformats.org/drawingml/2006/main"/>
  </p:clrMapOvr>
</p:sld>
</file>