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e7c5d0b8947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c7b1bcb1f4e0f"/>
  </p:sldMasterIdLst>
  <p:sldIdLst>
    <p:sldId xmlns:r="http://schemas.openxmlformats.org/officeDocument/2006/relationships" id="256" r:id="R3e25fddb05474c28"/>
    <p:sldId xmlns:r="http://schemas.openxmlformats.org/officeDocument/2006/relationships" id="257" r:id="Rade4d8f069574816"/>
    <p:sldId xmlns:r="http://schemas.openxmlformats.org/officeDocument/2006/relationships" id="258" r:id="R82c7a6891c7f44d5"/>
    <p:sldId xmlns:r="http://schemas.openxmlformats.org/officeDocument/2006/relationships" id="259" r:id="Rf9efcfadd6d44bad"/>
    <p:sldId xmlns:r="http://schemas.openxmlformats.org/officeDocument/2006/relationships" id="260" r:id="R8b3fdd04c5974336"/>
    <p:sldId xmlns:r="http://schemas.openxmlformats.org/officeDocument/2006/relationships" id="261" r:id="R422206e90d814de4"/>
    <p:sldId xmlns:r="http://schemas.openxmlformats.org/officeDocument/2006/relationships" id="262" r:id="R7190eb77974f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c7b1bcb1f4e0f" /><Relationship Type="http://schemas.openxmlformats.org/officeDocument/2006/relationships/slide" Target="/ppt/slides/slide1.xml" Id="R3e25fddb05474c28" /><Relationship Type="http://schemas.openxmlformats.org/officeDocument/2006/relationships/slide" Target="/ppt/slides/slide2.xml" Id="Rade4d8f069574816" /><Relationship Type="http://schemas.openxmlformats.org/officeDocument/2006/relationships/slide" Target="/ppt/slides/slide3.xml" Id="R82c7a6891c7f44d5" /><Relationship Type="http://schemas.openxmlformats.org/officeDocument/2006/relationships/slide" Target="/ppt/slides/slide4.xml" Id="Rf9efcfadd6d44bad" /><Relationship Type="http://schemas.openxmlformats.org/officeDocument/2006/relationships/slide" Target="/ppt/slides/slide5.xml" Id="R8b3fdd04c5974336" /><Relationship Type="http://schemas.openxmlformats.org/officeDocument/2006/relationships/slide" Target="/ppt/slides/slide6.xml" Id="R422206e90d814de4" /><Relationship Type="http://schemas.openxmlformats.org/officeDocument/2006/relationships/slide" Target="/ppt/slides/slide7.xml" Id="R7190eb77974f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2c702bd84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c2b1ae22d4378" /><Relationship Type="http://schemas.openxmlformats.org/officeDocument/2006/relationships/theme" Target="/ppt/slideMasters/theme/theme1.xml" Id="Rf1dc36fc8f91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c2b1ae22d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c7b1a13a8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ba291cc8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6bfb1b0d5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976ab9cb946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a7f089e142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dad71e187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df6cf1796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