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094c86bb0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921e7c6d3c42e1"/>
  </p:sldMasterIdLst>
  <p:sldIdLst>
    <p:sldId xmlns:r="http://schemas.openxmlformats.org/officeDocument/2006/relationships" id="256" r:id="R76e44271176247e7"/>
    <p:sldId xmlns:r="http://schemas.openxmlformats.org/officeDocument/2006/relationships" id="257" r:id="Ra954aa4f28dc4e0e"/>
    <p:sldId xmlns:r="http://schemas.openxmlformats.org/officeDocument/2006/relationships" id="258" r:id="R2dbfd4c648054c57"/>
    <p:sldId xmlns:r="http://schemas.openxmlformats.org/officeDocument/2006/relationships" id="259" r:id="Rc3081cf1fffd424f"/>
    <p:sldId xmlns:r="http://schemas.openxmlformats.org/officeDocument/2006/relationships" id="260" r:id="R460066a99e9e484d"/>
    <p:sldId xmlns:r="http://schemas.openxmlformats.org/officeDocument/2006/relationships" id="261" r:id="R8ca71b2760f24857"/>
    <p:sldId xmlns:r="http://schemas.openxmlformats.org/officeDocument/2006/relationships" id="262" r:id="Rf06b3f59d87a4b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21e7c6d3c42e1" /><Relationship Type="http://schemas.openxmlformats.org/officeDocument/2006/relationships/slide" Target="/ppt/slides/slide1.xml" Id="R76e44271176247e7" /><Relationship Type="http://schemas.openxmlformats.org/officeDocument/2006/relationships/slide" Target="/ppt/slides/slide2.xml" Id="Ra954aa4f28dc4e0e" /><Relationship Type="http://schemas.openxmlformats.org/officeDocument/2006/relationships/slide" Target="/ppt/slides/slide3.xml" Id="R2dbfd4c648054c57" /><Relationship Type="http://schemas.openxmlformats.org/officeDocument/2006/relationships/slide" Target="/ppt/slides/slide4.xml" Id="Rc3081cf1fffd424f" /><Relationship Type="http://schemas.openxmlformats.org/officeDocument/2006/relationships/slide" Target="/ppt/slides/slide5.xml" Id="R460066a99e9e484d" /><Relationship Type="http://schemas.openxmlformats.org/officeDocument/2006/relationships/slide" Target="/ppt/slides/slide6.xml" Id="R8ca71b2760f24857" /><Relationship Type="http://schemas.openxmlformats.org/officeDocument/2006/relationships/slide" Target="/ppt/slides/slide7.xml" Id="Rf06b3f59d87a4b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e142574594c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7e75c0fe14932" /><Relationship Type="http://schemas.openxmlformats.org/officeDocument/2006/relationships/theme" Target="/ppt/slideMasters/theme/theme1.xml" Id="Re96e98e87eb048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c7e75c0fe149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84ea3061e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f537ea3af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f5f7cd13048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0b7f09aa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bb35e2ab74c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cb00f34440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eac2b5bfc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ICI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 REVISJON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9 033 615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4 467 878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FRANK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NYSÆTHER TROND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SKOTHEIM ESPEN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Jernbanestasjonen, Strømgaten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post@icirevisjon.no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