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b735af3cf444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ec8cfc30644d4a"/>
  </p:sldMasterIdLst>
  <p:sldIdLst>
    <p:sldId xmlns:r="http://schemas.openxmlformats.org/officeDocument/2006/relationships" id="256" r:id="R69ab26d3b27b418b"/>
    <p:sldId xmlns:r="http://schemas.openxmlformats.org/officeDocument/2006/relationships" id="257" r:id="Ra177b5def0844684"/>
    <p:sldId xmlns:r="http://schemas.openxmlformats.org/officeDocument/2006/relationships" id="258" r:id="R2a03ac2b3b9c43e4"/>
    <p:sldId xmlns:r="http://schemas.openxmlformats.org/officeDocument/2006/relationships" id="259" r:id="R481987796f354857"/>
    <p:sldId xmlns:r="http://schemas.openxmlformats.org/officeDocument/2006/relationships" id="260" r:id="R54b6f988be2a4d73"/>
    <p:sldId xmlns:r="http://schemas.openxmlformats.org/officeDocument/2006/relationships" id="261" r:id="R07adc188dd4349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ec8cfc30644d4a" /><Relationship Type="http://schemas.openxmlformats.org/officeDocument/2006/relationships/slide" Target="/ppt/slides/slide1.xml" Id="R69ab26d3b27b418b" /><Relationship Type="http://schemas.openxmlformats.org/officeDocument/2006/relationships/slide" Target="/ppt/slides/slide2.xml" Id="Ra177b5def0844684" /><Relationship Type="http://schemas.openxmlformats.org/officeDocument/2006/relationships/slide" Target="/ppt/slides/slide3.xml" Id="R2a03ac2b3b9c43e4" /><Relationship Type="http://schemas.openxmlformats.org/officeDocument/2006/relationships/slide" Target="/ppt/slides/slide4.xml" Id="R481987796f354857" /><Relationship Type="http://schemas.openxmlformats.org/officeDocument/2006/relationships/slide" Target="/ppt/slides/slide5.xml" Id="R54b6f988be2a4d73" /><Relationship Type="http://schemas.openxmlformats.org/officeDocument/2006/relationships/slide" Target="/ppt/slides/slide6.xml" Id="R07adc188dd4349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19a8f25c5b43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87f3e82a1b404b" /><Relationship Type="http://schemas.openxmlformats.org/officeDocument/2006/relationships/theme" Target="/ppt/slideMasters/theme/theme1.xml" Id="Reabf819e733e47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87f3e82a1b40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f124729314c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e43246f2c046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d872ff356240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3efd7f451e44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a51cd0a78243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e22020d3245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RST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RST TRANSPORT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999 069 991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RST TRANSPORT AS</a:t>
            </a:r>
          </a:p>
        </p:txBody>
      </p:sp>
    </p:spTree>
  </p:cSld>
  <p:clrMapOvr>
    <a:masterClrMapping xmlns:a="http://schemas.openxmlformats.org/drawingml/2006/main"/>
  </p:clrMapOvr>
</p:sld>
</file>