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e8bc2755e94a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0d28e0e67c4647"/>
  </p:sldMasterIdLst>
  <p:sldIdLst>
    <p:sldId xmlns:r="http://schemas.openxmlformats.org/officeDocument/2006/relationships" id="256" r:id="R7e45bb3c535a4959"/>
    <p:sldId xmlns:r="http://schemas.openxmlformats.org/officeDocument/2006/relationships" id="257" r:id="Rd8374e7f98344b00"/>
    <p:sldId xmlns:r="http://schemas.openxmlformats.org/officeDocument/2006/relationships" id="258" r:id="R69820468c420431d"/>
    <p:sldId xmlns:r="http://schemas.openxmlformats.org/officeDocument/2006/relationships" id="259" r:id="Rf8f113ba5df0487f"/>
    <p:sldId xmlns:r="http://schemas.openxmlformats.org/officeDocument/2006/relationships" id="260" r:id="Ra4f88ad682aa407c"/>
    <p:sldId xmlns:r="http://schemas.openxmlformats.org/officeDocument/2006/relationships" id="261" r:id="R384e3d8078a94b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0d28e0e67c4647" /><Relationship Type="http://schemas.openxmlformats.org/officeDocument/2006/relationships/slide" Target="/ppt/slides/slide1.xml" Id="R7e45bb3c535a4959" /><Relationship Type="http://schemas.openxmlformats.org/officeDocument/2006/relationships/slide" Target="/ppt/slides/slide2.xml" Id="Rd8374e7f98344b00" /><Relationship Type="http://schemas.openxmlformats.org/officeDocument/2006/relationships/slide" Target="/ppt/slides/slide3.xml" Id="R69820468c420431d" /><Relationship Type="http://schemas.openxmlformats.org/officeDocument/2006/relationships/slide" Target="/ppt/slides/slide4.xml" Id="Rf8f113ba5df0487f" /><Relationship Type="http://schemas.openxmlformats.org/officeDocument/2006/relationships/slide" Target="/ppt/slides/slide5.xml" Id="Ra4f88ad682aa407c" /><Relationship Type="http://schemas.openxmlformats.org/officeDocument/2006/relationships/slide" Target="/ppt/slides/slide6.xml" Id="R384e3d8078a94b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3adaa462ff41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61da6c56344a9" /><Relationship Type="http://schemas.openxmlformats.org/officeDocument/2006/relationships/theme" Target="/ppt/slideMasters/theme/theme1.xml" Id="R31a23e29616347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361da6c56344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b0c877df142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90d9370924e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6b9be05da4f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9a439a61a46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72f90580844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7eeed849d41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SUPERWASH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SUPERWASH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SUPERWASH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SUPERWASH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SUPERWASH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SUPERWASH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18 674 402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307 492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−1 195 770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11 650 652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58 045 947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SUPERWASH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999 031 889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SUPERWASH AS</a:t>
            </a:r>
          </a:p>
        </p:txBody>
      </p:sp>
    </p:spTree>
  </p:cSld>
  <p:clrMapOvr>
    <a:masterClrMapping xmlns:a="http://schemas.openxmlformats.org/drawingml/2006/main"/>
  </p:clrMapOvr>
</p:sld>
</file>