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e5b1ce1e1a4a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60c3c714c24e81"/>
  </p:sldMasterIdLst>
  <p:sldIdLst>
    <p:sldId xmlns:r="http://schemas.openxmlformats.org/officeDocument/2006/relationships" id="256" r:id="R6f318b88bb164d48"/>
    <p:sldId xmlns:r="http://schemas.openxmlformats.org/officeDocument/2006/relationships" id="257" r:id="R4e048b3bac8f405f"/>
    <p:sldId xmlns:r="http://schemas.openxmlformats.org/officeDocument/2006/relationships" id="258" r:id="R40e0ae12a4df4627"/>
    <p:sldId xmlns:r="http://schemas.openxmlformats.org/officeDocument/2006/relationships" id="259" r:id="R6ea817d40ba34aa7"/>
    <p:sldId xmlns:r="http://schemas.openxmlformats.org/officeDocument/2006/relationships" id="260" r:id="R07fecc848f61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0c3c714c24e81" /><Relationship Type="http://schemas.openxmlformats.org/officeDocument/2006/relationships/slide" Target="/ppt/slides/slide1.xml" Id="R6f318b88bb164d48" /><Relationship Type="http://schemas.openxmlformats.org/officeDocument/2006/relationships/slide" Target="/ppt/slides/slide2.xml" Id="R4e048b3bac8f405f" /><Relationship Type="http://schemas.openxmlformats.org/officeDocument/2006/relationships/slide" Target="/ppt/slides/slide3.xml" Id="R40e0ae12a4df4627" /><Relationship Type="http://schemas.openxmlformats.org/officeDocument/2006/relationships/slide" Target="/ppt/slides/slide4.xml" Id="R6ea817d40ba34aa7" /><Relationship Type="http://schemas.openxmlformats.org/officeDocument/2006/relationships/slide" Target="/ppt/slides/slide5.xml" Id="R07fecc848f61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bce50fa8d49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ce0eaf14f4054" /><Relationship Type="http://schemas.openxmlformats.org/officeDocument/2006/relationships/theme" Target="/ppt/slideMasters/theme/theme1.xml" Id="Rc0cf5986784948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cce0eaf14f40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9f1a0ae4d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aa85c6d00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3f173eb144b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35298bdaf4a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b3189099a45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JB ELEKTRO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 ELEKTRO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