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ecdcc7bef144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3438c6b0064356"/>
  </p:sldMasterIdLst>
  <p:sldIdLst>
    <p:sldId xmlns:r="http://schemas.openxmlformats.org/officeDocument/2006/relationships" id="256" r:id="Ra2363f1bbe5e41d2"/>
    <p:sldId xmlns:r="http://schemas.openxmlformats.org/officeDocument/2006/relationships" id="257" r:id="Rdfbd1b7ade674d96"/>
    <p:sldId xmlns:r="http://schemas.openxmlformats.org/officeDocument/2006/relationships" id="258" r:id="R1a73f1891260411a"/>
    <p:sldId xmlns:r="http://schemas.openxmlformats.org/officeDocument/2006/relationships" id="259" r:id="R8631f6bc2e1b415a"/>
    <p:sldId xmlns:r="http://schemas.openxmlformats.org/officeDocument/2006/relationships" id="260" r:id="Rd67e08eb7b4f486d"/>
    <p:sldId xmlns:r="http://schemas.openxmlformats.org/officeDocument/2006/relationships" id="261" r:id="Re3628f0bfcec4ede"/>
    <p:sldId xmlns:r="http://schemas.openxmlformats.org/officeDocument/2006/relationships" id="262" r:id="Rbba77e4667a94f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3438c6b0064356" /><Relationship Type="http://schemas.openxmlformats.org/officeDocument/2006/relationships/slide" Target="/ppt/slides/slide1.xml" Id="Ra2363f1bbe5e41d2" /><Relationship Type="http://schemas.openxmlformats.org/officeDocument/2006/relationships/slide" Target="/ppt/slides/slide2.xml" Id="Rdfbd1b7ade674d96" /><Relationship Type="http://schemas.openxmlformats.org/officeDocument/2006/relationships/slide" Target="/ppt/slides/slide3.xml" Id="R1a73f1891260411a" /><Relationship Type="http://schemas.openxmlformats.org/officeDocument/2006/relationships/slide" Target="/ppt/slides/slide4.xml" Id="R8631f6bc2e1b415a" /><Relationship Type="http://schemas.openxmlformats.org/officeDocument/2006/relationships/slide" Target="/ppt/slides/slide5.xml" Id="Rd67e08eb7b4f486d" /><Relationship Type="http://schemas.openxmlformats.org/officeDocument/2006/relationships/slide" Target="/ppt/slides/slide6.xml" Id="Re3628f0bfcec4ede" /><Relationship Type="http://schemas.openxmlformats.org/officeDocument/2006/relationships/slide" Target="/ppt/slides/slide7.xml" Id="Rbba77e4667a94f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ae993a9bce48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c5553b03f434a" /><Relationship Type="http://schemas.openxmlformats.org/officeDocument/2006/relationships/theme" Target="/ppt/slideMasters/theme/theme1.xml" Id="Raea9eb5217da4b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ac5553b03f43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f9b2583ed44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a47e91a1f45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3c554a5374a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ec9a4544f4b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e5e9da1704f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e9b7b28134f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02a22b0cf47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GRENOR KAMERUN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GRENOR KAMERUN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GRENOR KAMERUN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GRENOR KAMERUN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GRENOR KAMERUN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GRENOR KAMERUN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−113 316 684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195 984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GRENOR KAMERUN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GRENOR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FIBERTECH HOLDING AS  –  16,5 %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TRANSPORT POLYCARP BANLOG SARL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FEJ HOLDING AS  –  10,9 %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ARHERF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GJERVAN AS  –  10,7 %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GRENOR KAMERUN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Entro-Gruppen AS, Sluppenvegen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998 995 191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GRENOR KAMERUN AS</a:t>
            </a:r>
          </a:p>
        </p:txBody>
      </p:sp>
    </p:spTree>
  </p:cSld>
  <p:clrMapOvr>
    <a:masterClrMapping xmlns:a="http://schemas.openxmlformats.org/drawingml/2006/main"/>
  </p:clrMapOvr>
</p:sld>
</file>