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f5aa38684440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c935f6295a454a"/>
  </p:sldMasterIdLst>
  <p:sldIdLst>
    <p:sldId xmlns:r="http://schemas.openxmlformats.org/officeDocument/2006/relationships" id="256" r:id="R468f7ea6b6464195"/>
    <p:sldId xmlns:r="http://schemas.openxmlformats.org/officeDocument/2006/relationships" id="257" r:id="R860b89b2f5544f50"/>
    <p:sldId xmlns:r="http://schemas.openxmlformats.org/officeDocument/2006/relationships" id="258" r:id="R579eb5c5b39d4202"/>
    <p:sldId xmlns:r="http://schemas.openxmlformats.org/officeDocument/2006/relationships" id="259" r:id="R6f8260551e174c76"/>
    <p:sldId xmlns:r="http://schemas.openxmlformats.org/officeDocument/2006/relationships" id="260" r:id="R5d16caf63f884482"/>
    <p:sldId xmlns:r="http://schemas.openxmlformats.org/officeDocument/2006/relationships" id="261" r:id="R57d1f43f4aca45e8"/>
    <p:sldId xmlns:r="http://schemas.openxmlformats.org/officeDocument/2006/relationships" id="262" r:id="Rff795ed59eee45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c935f6295a454a" /><Relationship Type="http://schemas.openxmlformats.org/officeDocument/2006/relationships/slide" Target="/ppt/slides/slide1.xml" Id="R468f7ea6b6464195" /><Relationship Type="http://schemas.openxmlformats.org/officeDocument/2006/relationships/slide" Target="/ppt/slides/slide2.xml" Id="R860b89b2f5544f50" /><Relationship Type="http://schemas.openxmlformats.org/officeDocument/2006/relationships/slide" Target="/ppt/slides/slide3.xml" Id="R579eb5c5b39d4202" /><Relationship Type="http://schemas.openxmlformats.org/officeDocument/2006/relationships/slide" Target="/ppt/slides/slide4.xml" Id="R6f8260551e174c76" /><Relationship Type="http://schemas.openxmlformats.org/officeDocument/2006/relationships/slide" Target="/ppt/slides/slide5.xml" Id="R5d16caf63f884482" /><Relationship Type="http://schemas.openxmlformats.org/officeDocument/2006/relationships/slide" Target="/ppt/slides/slide6.xml" Id="R57d1f43f4aca45e8" /><Relationship Type="http://schemas.openxmlformats.org/officeDocument/2006/relationships/slide" Target="/ppt/slides/slide7.xml" Id="Rff795ed59eee45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c66a49dba645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c7ab3e2553475c" /><Relationship Type="http://schemas.openxmlformats.org/officeDocument/2006/relationships/theme" Target="/ppt/slideMasters/theme/theme1.xml" Id="Rf21818e7a9d348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c7ab3e255347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7df3f532834f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7a278d1ef94e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e70bde473b47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7b32b9731c45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15003ed1ef4d5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1d5fc34c3c40c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2d336bc72449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CAPGUARD ACCOUNTING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CAPGUARD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CAPGUARD ACCOUNTING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CAPGUARD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CAPGUARD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CAPGUARD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1 579 450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180 468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139 414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685 295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904 810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CAPGUARD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INVENTO HOLDING AS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FRANTZEN SONJA IRENE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CAPGUARD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Haakon VIIs gate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accounting@capguard.no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www.capguard.no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998 916 135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CAPGUARD ACCOUNTING AS</a:t>
            </a:r>
          </a:p>
        </p:txBody>
      </p:sp>
    </p:spTree>
  </p:cSld>
  <p:clrMapOvr>
    <a:masterClrMapping xmlns:a="http://schemas.openxmlformats.org/drawingml/2006/main"/>
  </p:clrMapOvr>
</p:sld>
</file>