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0b4b41154440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15ac7575a94ace"/>
  </p:sldMasterIdLst>
  <p:sldIdLst>
    <p:sldId xmlns:r="http://schemas.openxmlformats.org/officeDocument/2006/relationships" id="256" r:id="Rb8075c190572430f"/>
    <p:sldId xmlns:r="http://schemas.openxmlformats.org/officeDocument/2006/relationships" id="257" r:id="R13b7372251f14d45"/>
    <p:sldId xmlns:r="http://schemas.openxmlformats.org/officeDocument/2006/relationships" id="258" r:id="Ra2bf6e3b6ca64cde"/>
    <p:sldId xmlns:r="http://schemas.openxmlformats.org/officeDocument/2006/relationships" id="259" r:id="Ra48daabb67404fe6"/>
    <p:sldId xmlns:r="http://schemas.openxmlformats.org/officeDocument/2006/relationships" id="260" r:id="R197af1df75ff4301"/>
    <p:sldId xmlns:r="http://schemas.openxmlformats.org/officeDocument/2006/relationships" id="261" r:id="Rdf02eaf967e54ebd"/>
    <p:sldId xmlns:r="http://schemas.openxmlformats.org/officeDocument/2006/relationships" id="262" r:id="Re1b03d49f0d64b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15ac7575a94ace" /><Relationship Type="http://schemas.openxmlformats.org/officeDocument/2006/relationships/slide" Target="/ppt/slides/slide1.xml" Id="Rb8075c190572430f" /><Relationship Type="http://schemas.openxmlformats.org/officeDocument/2006/relationships/slide" Target="/ppt/slides/slide2.xml" Id="R13b7372251f14d45" /><Relationship Type="http://schemas.openxmlformats.org/officeDocument/2006/relationships/slide" Target="/ppt/slides/slide3.xml" Id="Ra2bf6e3b6ca64cde" /><Relationship Type="http://schemas.openxmlformats.org/officeDocument/2006/relationships/slide" Target="/ppt/slides/slide4.xml" Id="Ra48daabb67404fe6" /><Relationship Type="http://schemas.openxmlformats.org/officeDocument/2006/relationships/slide" Target="/ppt/slides/slide5.xml" Id="R197af1df75ff4301" /><Relationship Type="http://schemas.openxmlformats.org/officeDocument/2006/relationships/slide" Target="/ppt/slides/slide6.xml" Id="Rdf02eaf967e54ebd" /><Relationship Type="http://schemas.openxmlformats.org/officeDocument/2006/relationships/slide" Target="/ppt/slides/slide7.xml" Id="Re1b03d49f0d64b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2bf37a1cf24e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06c075e704f16" /><Relationship Type="http://schemas.openxmlformats.org/officeDocument/2006/relationships/theme" Target="/ppt/slideMasters/theme/theme1.xml" Id="R97aee69bd82840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206c075e704f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8019db65440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982f8cf194d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004b1390f41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285e6077247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99c9d0e1e46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bef657f6142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db1c4a4ea4e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PALMER BRANDS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PALMER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PALMER BRANDS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PALMER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PALMER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PALMER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−171 323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−118 147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311 297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PALMER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PALMER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PALMER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Grensen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998 914 949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PALMER BRANDS AS</a:t>
            </a:r>
          </a:p>
        </p:txBody>
      </p:sp>
    </p:spTree>
  </p:cSld>
  <p:clrMapOvr>
    <a:masterClrMapping xmlns:a="http://schemas.openxmlformats.org/drawingml/2006/main"/>
  </p:clrMapOvr>
</p:sld>
</file>