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cf6c94064b4a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06c6023b7845a5"/>
  </p:sldMasterIdLst>
  <p:sldIdLst>
    <p:sldId xmlns:r="http://schemas.openxmlformats.org/officeDocument/2006/relationships" id="256" r:id="R0179d38161fc4723"/>
    <p:sldId xmlns:r="http://schemas.openxmlformats.org/officeDocument/2006/relationships" id="257" r:id="R470db601d0424e67"/>
    <p:sldId xmlns:r="http://schemas.openxmlformats.org/officeDocument/2006/relationships" id="258" r:id="R74b7f0661cfb4792"/>
    <p:sldId xmlns:r="http://schemas.openxmlformats.org/officeDocument/2006/relationships" id="259" r:id="R3fa3b3ed8e3d4217"/>
    <p:sldId xmlns:r="http://schemas.openxmlformats.org/officeDocument/2006/relationships" id="260" r:id="R8f00563f69884e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6c6023b7845a5" /><Relationship Type="http://schemas.openxmlformats.org/officeDocument/2006/relationships/slide" Target="/ppt/slides/slide1.xml" Id="R0179d38161fc4723" /><Relationship Type="http://schemas.openxmlformats.org/officeDocument/2006/relationships/slide" Target="/ppt/slides/slide2.xml" Id="R470db601d0424e67" /><Relationship Type="http://schemas.openxmlformats.org/officeDocument/2006/relationships/slide" Target="/ppt/slides/slide3.xml" Id="R74b7f0661cfb4792" /><Relationship Type="http://schemas.openxmlformats.org/officeDocument/2006/relationships/slide" Target="/ppt/slides/slide4.xml" Id="R3fa3b3ed8e3d4217" /><Relationship Type="http://schemas.openxmlformats.org/officeDocument/2006/relationships/slide" Target="/ppt/slides/slide5.xml" Id="R8f00563f69884e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c1f33698c4f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aa8f55d204c53" /><Relationship Type="http://schemas.openxmlformats.org/officeDocument/2006/relationships/theme" Target="/ppt/slideMasters/theme/theme1.xml" Id="R545cfb5b909a4f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aa8f55d204c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2222fb962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d7552d2944d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5cd55f17e49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293034bb243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3f197e1b941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YNGVE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YNGVE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YNGVE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YNGVE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YNGVE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YNGVE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998 836 670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YNGVE AS</a:t>
            </a:r>
          </a:p>
        </p:txBody>
      </p:sp>
    </p:spTree>
  </p:cSld>
  <p:clrMapOvr>
    <a:masterClrMapping xmlns:a="http://schemas.openxmlformats.org/drawingml/2006/main"/>
  </p:clrMapOvr>
</p:sld>
</file>